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  <p:sldMasterId id="2147483652" r:id="rId5"/>
    <p:sldMasterId id="2147483684" r:id="rId6"/>
  </p:sldMasterIdLst>
  <p:handoutMasterIdLst>
    <p:handoutMasterId r:id="rId23"/>
  </p:handoutMasterIdLst>
  <p:sldIdLst>
    <p:sldId id="256" r:id="rId7"/>
    <p:sldId id="262" r:id="rId8"/>
    <p:sldId id="338" r:id="rId9"/>
    <p:sldId id="261" r:id="rId10"/>
    <p:sldId id="339" r:id="rId11"/>
    <p:sldId id="340" r:id="rId12"/>
    <p:sldId id="341" r:id="rId13"/>
    <p:sldId id="342" r:id="rId14"/>
    <p:sldId id="343" r:id="rId15"/>
    <p:sldId id="348" r:id="rId16"/>
    <p:sldId id="344" r:id="rId17"/>
    <p:sldId id="347" r:id="rId18"/>
    <p:sldId id="350" r:id="rId19"/>
    <p:sldId id="349" r:id="rId20"/>
    <p:sldId id="351" r:id="rId21"/>
    <p:sldId id="352" r:id="rId22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4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AB0602-28B9-4D03-B083-0EA693E008DC}" v="33" dt="2020-03-20T10:48:48.0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660"/>
  </p:normalViewPr>
  <p:slideViewPr>
    <p:cSldViewPr snapToGrid="0">
      <p:cViewPr>
        <p:scale>
          <a:sx n="77" d="100"/>
          <a:sy n="77" d="100"/>
        </p:scale>
        <p:origin x="-384" y="198"/>
      </p:cViewPr>
      <p:guideLst>
        <p:guide orient="horz" pos="244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3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Peoples" userId="32b59c4b-2640-47c7-9ecf-136b82eebdcd" providerId="ADAL" clId="{D6AB0602-28B9-4D03-B083-0EA693E008DC}"/>
    <pc:docChg chg="custSel addSld modSld sldOrd">
      <pc:chgData name="John Peoples" userId="32b59c4b-2640-47c7-9ecf-136b82eebdcd" providerId="ADAL" clId="{D6AB0602-28B9-4D03-B083-0EA693E008DC}" dt="2020-03-20T10:49:08.017" v="997" actId="1076"/>
      <pc:docMkLst>
        <pc:docMk/>
      </pc:docMkLst>
      <pc:sldChg chg="addSp delSp modSp">
        <pc:chgData name="John Peoples" userId="32b59c4b-2640-47c7-9ecf-136b82eebdcd" providerId="ADAL" clId="{D6AB0602-28B9-4D03-B083-0EA693E008DC}" dt="2020-03-20T10:43:44.001" v="931" actId="1076"/>
        <pc:sldMkLst>
          <pc:docMk/>
          <pc:sldMk cId="9426200" sldId="338"/>
        </pc:sldMkLst>
        <pc:spChg chg="mod">
          <ac:chgData name="John Peoples" userId="32b59c4b-2640-47c7-9ecf-136b82eebdcd" providerId="ADAL" clId="{D6AB0602-28B9-4D03-B083-0EA693E008DC}" dt="2020-03-20T09:16:47.337" v="14" actId="1076"/>
          <ac:spMkLst>
            <pc:docMk/>
            <pc:sldMk cId="9426200" sldId="338"/>
            <ac:spMk id="2" creationId="{00000000-0000-0000-0000-000000000000}"/>
          </ac:spMkLst>
        </pc:spChg>
        <pc:grpChg chg="del">
          <ac:chgData name="John Peoples" userId="32b59c4b-2640-47c7-9ecf-136b82eebdcd" providerId="ADAL" clId="{D6AB0602-28B9-4D03-B083-0EA693E008DC}" dt="2020-03-20T09:25:39.783" v="15" actId="165"/>
          <ac:grpSpMkLst>
            <pc:docMk/>
            <pc:sldMk cId="9426200" sldId="338"/>
            <ac:grpSpMk id="5" creationId="{2CF32087-D94F-4596-AB53-F08909B4605B}"/>
          </ac:grpSpMkLst>
        </pc:grpChg>
        <pc:grpChg chg="add mod">
          <ac:chgData name="John Peoples" userId="32b59c4b-2640-47c7-9ecf-136b82eebdcd" providerId="ADAL" clId="{D6AB0602-28B9-4D03-B083-0EA693E008DC}" dt="2020-03-20T10:43:12.356" v="924" actId="1076"/>
          <ac:grpSpMkLst>
            <pc:docMk/>
            <pc:sldMk cId="9426200" sldId="338"/>
            <ac:grpSpMk id="6" creationId="{8874A107-1086-4F97-8BEA-5B6F92A8A892}"/>
          </ac:grpSpMkLst>
        </pc:grpChg>
        <pc:grpChg chg="add del mod">
          <ac:chgData name="John Peoples" userId="32b59c4b-2640-47c7-9ecf-136b82eebdcd" providerId="ADAL" clId="{D6AB0602-28B9-4D03-B083-0EA693E008DC}" dt="2020-03-20T10:43:31.767" v="930" actId="478"/>
          <ac:grpSpMkLst>
            <pc:docMk/>
            <pc:sldMk cId="9426200" sldId="338"/>
            <ac:grpSpMk id="10" creationId="{05D09CCE-7FA2-40B5-9241-39A2E29E9280}"/>
          </ac:grpSpMkLst>
        </pc:grpChg>
        <pc:picChg chg="mod">
          <ac:chgData name="John Peoples" userId="32b59c4b-2640-47c7-9ecf-136b82eebdcd" providerId="ADAL" clId="{D6AB0602-28B9-4D03-B083-0EA693E008DC}" dt="2020-03-20T09:26:06.060" v="23" actId="1076"/>
          <ac:picMkLst>
            <pc:docMk/>
            <pc:sldMk cId="9426200" sldId="338"/>
            <ac:picMk id="3" creationId="{00000000-0000-0000-0000-000000000000}"/>
          </ac:picMkLst>
        </pc:picChg>
        <pc:picChg chg="mod">
          <ac:chgData name="John Peoples" userId="32b59c4b-2640-47c7-9ecf-136b82eebdcd" providerId="ADAL" clId="{D6AB0602-28B9-4D03-B083-0EA693E008DC}" dt="2020-03-20T10:43:44.001" v="931" actId="1076"/>
          <ac:picMkLst>
            <pc:docMk/>
            <pc:sldMk cId="9426200" sldId="338"/>
            <ac:picMk id="8" creationId="{00000000-0000-0000-0000-000000000000}"/>
          </ac:picMkLst>
        </pc:picChg>
        <pc:picChg chg="mod topLvl">
          <ac:chgData name="John Peoples" userId="32b59c4b-2640-47c7-9ecf-136b82eebdcd" providerId="ADAL" clId="{D6AB0602-28B9-4D03-B083-0EA693E008DC}" dt="2020-03-20T09:26:23.340" v="24" actId="164"/>
          <ac:picMkLst>
            <pc:docMk/>
            <pc:sldMk cId="9426200" sldId="338"/>
            <ac:picMk id="11" creationId="{C79B593F-07AE-434F-8A4D-74777428FF2B}"/>
          </ac:picMkLst>
        </pc:picChg>
        <pc:picChg chg="del mod topLvl">
          <ac:chgData name="John Peoples" userId="32b59c4b-2640-47c7-9ecf-136b82eebdcd" providerId="ADAL" clId="{D6AB0602-28B9-4D03-B083-0EA693E008DC}" dt="2020-03-20T09:25:42.617" v="16" actId="478"/>
          <ac:picMkLst>
            <pc:docMk/>
            <pc:sldMk cId="9426200" sldId="338"/>
            <ac:picMk id="13" creationId="{3C544AC4-215E-4927-97A5-05022374F8D3}"/>
          </ac:picMkLst>
        </pc:picChg>
        <pc:picChg chg="mod topLvl">
          <ac:chgData name="John Peoples" userId="32b59c4b-2640-47c7-9ecf-136b82eebdcd" providerId="ADAL" clId="{D6AB0602-28B9-4D03-B083-0EA693E008DC}" dt="2020-03-20T09:26:31.472" v="25" actId="164"/>
          <ac:picMkLst>
            <pc:docMk/>
            <pc:sldMk cId="9426200" sldId="338"/>
            <ac:picMk id="14" creationId="{39A1D87C-F542-4D74-A756-7A5796E6DDD8}"/>
          </ac:picMkLst>
        </pc:picChg>
        <pc:picChg chg="add mod modCrop">
          <ac:chgData name="John Peoples" userId="32b59c4b-2640-47c7-9ecf-136b82eebdcd" providerId="ADAL" clId="{D6AB0602-28B9-4D03-B083-0EA693E008DC}" dt="2020-03-20T10:43:26.807" v="929" actId="1076"/>
          <ac:picMkLst>
            <pc:docMk/>
            <pc:sldMk cId="9426200" sldId="338"/>
            <ac:picMk id="15" creationId="{C14270CD-2065-44FA-BCDD-26DCACAF1A3D}"/>
          </ac:picMkLst>
        </pc:picChg>
        <pc:picChg chg="add mod">
          <ac:chgData name="John Peoples" userId="32b59c4b-2640-47c7-9ecf-136b82eebdcd" providerId="ADAL" clId="{D6AB0602-28B9-4D03-B083-0EA693E008DC}" dt="2020-03-20T09:26:23.340" v="24" actId="164"/>
          <ac:picMkLst>
            <pc:docMk/>
            <pc:sldMk cId="9426200" sldId="338"/>
            <ac:picMk id="1026" creationId="{5BA3DB8B-894E-4D8C-86E8-FC972E2F3CD9}"/>
          </ac:picMkLst>
        </pc:picChg>
      </pc:sldChg>
      <pc:sldChg chg="addSp modSp">
        <pc:chgData name="John Peoples" userId="32b59c4b-2640-47c7-9ecf-136b82eebdcd" providerId="ADAL" clId="{D6AB0602-28B9-4D03-B083-0EA693E008DC}" dt="2020-03-20T10:39:09.689" v="915" actId="1076"/>
        <pc:sldMkLst>
          <pc:docMk/>
          <pc:sldMk cId="4262100043" sldId="340"/>
        </pc:sldMkLst>
        <pc:picChg chg="add mod">
          <ac:chgData name="John Peoples" userId="32b59c4b-2640-47c7-9ecf-136b82eebdcd" providerId="ADAL" clId="{D6AB0602-28B9-4D03-B083-0EA693E008DC}" dt="2020-03-20T10:39:09.689" v="915" actId="1076"/>
          <ac:picMkLst>
            <pc:docMk/>
            <pc:sldMk cId="4262100043" sldId="340"/>
            <ac:picMk id="16" creationId="{8B3E0B21-8D13-4959-8AE9-54226B90C50A}"/>
          </ac:picMkLst>
        </pc:picChg>
      </pc:sldChg>
      <pc:sldChg chg="addSp modSp">
        <pc:chgData name="John Peoples" userId="32b59c4b-2640-47c7-9ecf-136b82eebdcd" providerId="ADAL" clId="{D6AB0602-28B9-4D03-B083-0EA693E008DC}" dt="2020-03-20T10:39:17.900" v="917" actId="1076"/>
        <pc:sldMkLst>
          <pc:docMk/>
          <pc:sldMk cId="3000670602" sldId="341"/>
        </pc:sldMkLst>
        <pc:picChg chg="add mod">
          <ac:chgData name="John Peoples" userId="32b59c4b-2640-47c7-9ecf-136b82eebdcd" providerId="ADAL" clId="{D6AB0602-28B9-4D03-B083-0EA693E008DC}" dt="2020-03-20T10:39:17.900" v="917" actId="1076"/>
          <ac:picMkLst>
            <pc:docMk/>
            <pc:sldMk cId="3000670602" sldId="341"/>
            <ac:picMk id="25" creationId="{C6F4005A-17E5-4AB5-A7B5-50C9A83CDC6A}"/>
          </ac:picMkLst>
        </pc:picChg>
      </pc:sldChg>
      <pc:sldChg chg="addSp modSp">
        <pc:chgData name="John Peoples" userId="32b59c4b-2640-47c7-9ecf-136b82eebdcd" providerId="ADAL" clId="{D6AB0602-28B9-4D03-B083-0EA693E008DC}" dt="2020-03-20T10:39:27.686" v="919" actId="1076"/>
        <pc:sldMkLst>
          <pc:docMk/>
          <pc:sldMk cId="4167222738" sldId="342"/>
        </pc:sldMkLst>
        <pc:spChg chg="mod">
          <ac:chgData name="John Peoples" userId="32b59c4b-2640-47c7-9ecf-136b82eebdcd" providerId="ADAL" clId="{D6AB0602-28B9-4D03-B083-0EA693E008DC}" dt="2020-03-20T09:28:11.567" v="62" actId="20577"/>
          <ac:spMkLst>
            <pc:docMk/>
            <pc:sldMk cId="4167222738" sldId="342"/>
            <ac:spMk id="8" creationId="{00000000-0000-0000-0000-000000000000}"/>
          </ac:spMkLst>
        </pc:spChg>
        <pc:picChg chg="add mod">
          <ac:chgData name="John Peoples" userId="32b59c4b-2640-47c7-9ecf-136b82eebdcd" providerId="ADAL" clId="{D6AB0602-28B9-4D03-B083-0EA693E008DC}" dt="2020-03-20T10:39:27.686" v="919" actId="1076"/>
          <ac:picMkLst>
            <pc:docMk/>
            <pc:sldMk cId="4167222738" sldId="342"/>
            <ac:picMk id="17" creationId="{8028510C-001D-4C75-A8C1-83EBCC65E167}"/>
          </ac:picMkLst>
        </pc:picChg>
      </pc:sldChg>
      <pc:sldChg chg="addSp modSp">
        <pc:chgData name="John Peoples" userId="32b59c4b-2640-47c7-9ecf-136b82eebdcd" providerId="ADAL" clId="{D6AB0602-28B9-4D03-B083-0EA693E008DC}" dt="2020-03-20T10:45:09.904" v="973" actId="1076"/>
        <pc:sldMkLst>
          <pc:docMk/>
          <pc:sldMk cId="2114219452" sldId="344"/>
        </pc:sldMkLst>
        <pc:spChg chg="mod">
          <ac:chgData name="John Peoples" userId="32b59c4b-2640-47c7-9ecf-136b82eebdcd" providerId="ADAL" clId="{D6AB0602-28B9-4D03-B083-0EA693E008DC}" dt="2020-03-20T10:44:55.426" v="934" actId="164"/>
          <ac:spMkLst>
            <pc:docMk/>
            <pc:sldMk cId="2114219452" sldId="344"/>
            <ac:spMk id="3" creationId="{00000000-0000-0000-0000-000000000000}"/>
          </ac:spMkLst>
        </pc:spChg>
        <pc:spChg chg="mod">
          <ac:chgData name="John Peoples" userId="32b59c4b-2640-47c7-9ecf-136b82eebdcd" providerId="ADAL" clId="{D6AB0602-28B9-4D03-B083-0EA693E008DC}" dt="2020-03-20T10:44:55.426" v="934" actId="164"/>
          <ac:spMkLst>
            <pc:docMk/>
            <pc:sldMk cId="2114219452" sldId="344"/>
            <ac:spMk id="9" creationId="{00000000-0000-0000-0000-000000000000}"/>
          </ac:spMkLst>
        </pc:spChg>
        <pc:spChg chg="mod">
          <ac:chgData name="John Peoples" userId="32b59c4b-2640-47c7-9ecf-136b82eebdcd" providerId="ADAL" clId="{D6AB0602-28B9-4D03-B083-0EA693E008DC}" dt="2020-03-20T10:44:55.426" v="934" actId="164"/>
          <ac:spMkLst>
            <pc:docMk/>
            <pc:sldMk cId="2114219452" sldId="344"/>
            <ac:spMk id="19" creationId="{3C1945F9-EC1A-4DC6-94BC-B32747B005FE}"/>
          </ac:spMkLst>
        </pc:spChg>
        <pc:spChg chg="mod">
          <ac:chgData name="John Peoples" userId="32b59c4b-2640-47c7-9ecf-136b82eebdcd" providerId="ADAL" clId="{D6AB0602-28B9-4D03-B083-0EA693E008DC}" dt="2020-03-20T10:44:55.426" v="934" actId="164"/>
          <ac:spMkLst>
            <pc:docMk/>
            <pc:sldMk cId="2114219452" sldId="344"/>
            <ac:spMk id="21" creationId="{00000000-0000-0000-0000-000000000000}"/>
          </ac:spMkLst>
        </pc:spChg>
        <pc:spChg chg="mod">
          <ac:chgData name="John Peoples" userId="32b59c4b-2640-47c7-9ecf-136b82eebdcd" providerId="ADAL" clId="{D6AB0602-28B9-4D03-B083-0EA693E008DC}" dt="2020-03-20T10:44:55.426" v="934" actId="164"/>
          <ac:spMkLst>
            <pc:docMk/>
            <pc:sldMk cId="2114219452" sldId="344"/>
            <ac:spMk id="22" creationId="{00000000-0000-0000-0000-000000000000}"/>
          </ac:spMkLst>
        </pc:spChg>
        <pc:spChg chg="mod">
          <ac:chgData name="John Peoples" userId="32b59c4b-2640-47c7-9ecf-136b82eebdcd" providerId="ADAL" clId="{D6AB0602-28B9-4D03-B083-0EA693E008DC}" dt="2020-03-20T10:44:55.426" v="934" actId="164"/>
          <ac:spMkLst>
            <pc:docMk/>
            <pc:sldMk cId="2114219452" sldId="344"/>
            <ac:spMk id="23" creationId="{00000000-0000-0000-0000-000000000000}"/>
          </ac:spMkLst>
        </pc:spChg>
        <pc:spChg chg="mod">
          <ac:chgData name="John Peoples" userId="32b59c4b-2640-47c7-9ecf-136b82eebdcd" providerId="ADAL" clId="{D6AB0602-28B9-4D03-B083-0EA693E008DC}" dt="2020-03-20T10:44:55.426" v="934" actId="164"/>
          <ac:spMkLst>
            <pc:docMk/>
            <pc:sldMk cId="2114219452" sldId="344"/>
            <ac:spMk id="25" creationId="{00000000-0000-0000-0000-000000000000}"/>
          </ac:spMkLst>
        </pc:spChg>
        <pc:spChg chg="mod">
          <ac:chgData name="John Peoples" userId="32b59c4b-2640-47c7-9ecf-136b82eebdcd" providerId="ADAL" clId="{D6AB0602-28B9-4D03-B083-0EA693E008DC}" dt="2020-03-20T10:44:55.426" v="934" actId="164"/>
          <ac:spMkLst>
            <pc:docMk/>
            <pc:sldMk cId="2114219452" sldId="344"/>
            <ac:spMk id="26" creationId="{00000000-0000-0000-0000-000000000000}"/>
          </ac:spMkLst>
        </pc:spChg>
        <pc:grpChg chg="add mod">
          <ac:chgData name="John Peoples" userId="32b59c4b-2640-47c7-9ecf-136b82eebdcd" providerId="ADAL" clId="{D6AB0602-28B9-4D03-B083-0EA693E008DC}" dt="2020-03-20T10:45:01.456" v="971" actId="1036"/>
          <ac:grpSpMkLst>
            <pc:docMk/>
            <pc:sldMk cId="2114219452" sldId="344"/>
            <ac:grpSpMk id="4" creationId="{9F1574FF-6E50-4470-AE7A-2B42CDAB6D92}"/>
          </ac:grpSpMkLst>
        </pc:grpChg>
        <pc:picChg chg="mod">
          <ac:chgData name="John Peoples" userId="32b59c4b-2640-47c7-9ecf-136b82eebdcd" providerId="ADAL" clId="{D6AB0602-28B9-4D03-B083-0EA693E008DC}" dt="2020-03-20T10:44:55.426" v="934" actId="164"/>
          <ac:picMkLst>
            <pc:docMk/>
            <pc:sldMk cId="2114219452" sldId="344"/>
            <ac:picMk id="2" creationId="{00000000-0000-0000-0000-000000000000}"/>
          </ac:picMkLst>
        </pc:picChg>
        <pc:picChg chg="mod">
          <ac:chgData name="John Peoples" userId="32b59c4b-2640-47c7-9ecf-136b82eebdcd" providerId="ADAL" clId="{D6AB0602-28B9-4D03-B083-0EA693E008DC}" dt="2020-03-20T10:44:55.426" v="934" actId="164"/>
          <ac:picMkLst>
            <pc:docMk/>
            <pc:sldMk cId="2114219452" sldId="344"/>
            <ac:picMk id="5" creationId="{00000000-0000-0000-0000-000000000000}"/>
          </ac:picMkLst>
        </pc:picChg>
        <pc:picChg chg="add mod">
          <ac:chgData name="John Peoples" userId="32b59c4b-2640-47c7-9ecf-136b82eebdcd" providerId="ADAL" clId="{D6AB0602-28B9-4D03-B083-0EA693E008DC}" dt="2020-03-20T10:45:09.904" v="973" actId="1076"/>
          <ac:picMkLst>
            <pc:docMk/>
            <pc:sldMk cId="2114219452" sldId="344"/>
            <ac:picMk id="37" creationId="{B526E2B4-2005-4A45-905B-A2CDCDC5024C}"/>
          </ac:picMkLst>
        </pc:picChg>
        <pc:cxnChg chg="mod">
          <ac:chgData name="John Peoples" userId="32b59c4b-2640-47c7-9ecf-136b82eebdcd" providerId="ADAL" clId="{D6AB0602-28B9-4D03-B083-0EA693E008DC}" dt="2020-03-20T10:44:55.426" v="934" actId="164"/>
          <ac:cxnSpMkLst>
            <pc:docMk/>
            <pc:sldMk cId="2114219452" sldId="344"/>
            <ac:cxnSpMk id="17" creationId="{00000000-0000-0000-0000-000000000000}"/>
          </ac:cxnSpMkLst>
        </pc:cxnChg>
        <pc:cxnChg chg="mod">
          <ac:chgData name="John Peoples" userId="32b59c4b-2640-47c7-9ecf-136b82eebdcd" providerId="ADAL" clId="{D6AB0602-28B9-4D03-B083-0EA693E008DC}" dt="2020-03-20T10:44:55.426" v="934" actId="164"/>
          <ac:cxnSpMkLst>
            <pc:docMk/>
            <pc:sldMk cId="2114219452" sldId="344"/>
            <ac:cxnSpMk id="20" creationId="{00000000-0000-0000-0000-000000000000}"/>
          </ac:cxnSpMkLst>
        </pc:cxnChg>
        <pc:cxnChg chg="mod">
          <ac:chgData name="John Peoples" userId="32b59c4b-2640-47c7-9ecf-136b82eebdcd" providerId="ADAL" clId="{D6AB0602-28B9-4D03-B083-0EA693E008DC}" dt="2020-03-20T10:44:55.426" v="934" actId="164"/>
          <ac:cxnSpMkLst>
            <pc:docMk/>
            <pc:sldMk cId="2114219452" sldId="344"/>
            <ac:cxnSpMk id="35" creationId="{00000000-0000-0000-0000-000000000000}"/>
          </ac:cxnSpMkLst>
        </pc:cxnChg>
        <pc:cxnChg chg="mod">
          <ac:chgData name="John Peoples" userId="32b59c4b-2640-47c7-9ecf-136b82eebdcd" providerId="ADAL" clId="{D6AB0602-28B9-4D03-B083-0EA693E008DC}" dt="2020-03-20T10:44:55.426" v="934" actId="164"/>
          <ac:cxnSpMkLst>
            <pc:docMk/>
            <pc:sldMk cId="2114219452" sldId="344"/>
            <ac:cxnSpMk id="38" creationId="{00000000-0000-0000-0000-000000000000}"/>
          </ac:cxnSpMkLst>
        </pc:cxnChg>
        <pc:cxnChg chg="mod">
          <ac:chgData name="John Peoples" userId="32b59c4b-2640-47c7-9ecf-136b82eebdcd" providerId="ADAL" clId="{D6AB0602-28B9-4D03-B083-0EA693E008DC}" dt="2020-03-20T10:44:55.426" v="934" actId="164"/>
          <ac:cxnSpMkLst>
            <pc:docMk/>
            <pc:sldMk cId="2114219452" sldId="344"/>
            <ac:cxnSpMk id="40" creationId="{00000000-0000-0000-0000-000000000000}"/>
          </ac:cxnSpMkLst>
        </pc:cxnChg>
        <pc:cxnChg chg="mod">
          <ac:chgData name="John Peoples" userId="32b59c4b-2640-47c7-9ecf-136b82eebdcd" providerId="ADAL" clId="{D6AB0602-28B9-4D03-B083-0EA693E008DC}" dt="2020-03-20T10:44:55.426" v="934" actId="164"/>
          <ac:cxnSpMkLst>
            <pc:docMk/>
            <pc:sldMk cId="2114219452" sldId="344"/>
            <ac:cxnSpMk id="42" creationId="{00000000-0000-0000-0000-000000000000}"/>
          </ac:cxnSpMkLst>
        </pc:cxnChg>
      </pc:sldChg>
      <pc:sldChg chg="addSp modSp">
        <pc:chgData name="John Peoples" userId="32b59c4b-2640-47c7-9ecf-136b82eebdcd" providerId="ADAL" clId="{D6AB0602-28B9-4D03-B083-0EA693E008DC}" dt="2020-03-20T10:45:53.422" v="981" actId="14100"/>
        <pc:sldMkLst>
          <pc:docMk/>
          <pc:sldMk cId="2592190877" sldId="347"/>
        </pc:sldMkLst>
        <pc:picChg chg="mod">
          <ac:chgData name="John Peoples" userId="32b59c4b-2640-47c7-9ecf-136b82eebdcd" providerId="ADAL" clId="{D6AB0602-28B9-4D03-B083-0EA693E008DC}" dt="2020-03-20T10:45:53.422" v="981" actId="14100"/>
          <ac:picMkLst>
            <pc:docMk/>
            <pc:sldMk cId="2592190877" sldId="347"/>
            <ac:picMk id="3" creationId="{00000000-0000-0000-0000-000000000000}"/>
          </ac:picMkLst>
        </pc:picChg>
        <pc:picChg chg="add mod">
          <ac:chgData name="John Peoples" userId="32b59c4b-2640-47c7-9ecf-136b82eebdcd" providerId="ADAL" clId="{D6AB0602-28B9-4D03-B083-0EA693E008DC}" dt="2020-03-20T10:45:31.370" v="975" actId="1076"/>
          <ac:picMkLst>
            <pc:docMk/>
            <pc:sldMk cId="2592190877" sldId="347"/>
            <ac:picMk id="15" creationId="{B370E1A7-1297-4F03-A057-8F90A87FCE18}"/>
          </ac:picMkLst>
        </pc:picChg>
      </pc:sldChg>
      <pc:sldChg chg="addSp modSp">
        <pc:chgData name="John Peoples" userId="32b59c4b-2640-47c7-9ecf-136b82eebdcd" providerId="ADAL" clId="{D6AB0602-28B9-4D03-B083-0EA693E008DC}" dt="2020-03-20T10:44:20.143" v="933" actId="1076"/>
        <pc:sldMkLst>
          <pc:docMk/>
          <pc:sldMk cId="3142821948" sldId="348"/>
        </pc:sldMkLst>
        <pc:picChg chg="mod">
          <ac:chgData name="John Peoples" userId="32b59c4b-2640-47c7-9ecf-136b82eebdcd" providerId="ADAL" clId="{D6AB0602-28B9-4D03-B083-0EA693E008DC}" dt="2020-03-20T10:38:33.585" v="913" actId="14100"/>
          <ac:picMkLst>
            <pc:docMk/>
            <pc:sldMk cId="3142821948" sldId="348"/>
            <ac:picMk id="6" creationId="{00000000-0000-0000-0000-000000000000}"/>
          </ac:picMkLst>
        </pc:picChg>
        <pc:picChg chg="add mod">
          <ac:chgData name="John Peoples" userId="32b59c4b-2640-47c7-9ecf-136b82eebdcd" providerId="ADAL" clId="{D6AB0602-28B9-4D03-B083-0EA693E008DC}" dt="2020-03-20T10:44:20.143" v="933" actId="1076"/>
          <ac:picMkLst>
            <pc:docMk/>
            <pc:sldMk cId="3142821948" sldId="348"/>
            <ac:picMk id="12" creationId="{60F7F3C1-1CCF-4A85-BE69-63A5109632D5}"/>
          </ac:picMkLst>
        </pc:picChg>
      </pc:sldChg>
      <pc:sldChg chg="addSp modSp">
        <pc:chgData name="John Peoples" userId="32b59c4b-2640-47c7-9ecf-136b82eebdcd" providerId="ADAL" clId="{D6AB0602-28B9-4D03-B083-0EA693E008DC}" dt="2020-03-20T10:49:08.017" v="997" actId="1076"/>
        <pc:sldMkLst>
          <pc:docMk/>
          <pc:sldMk cId="1879125400" sldId="349"/>
        </pc:sldMkLst>
        <pc:spChg chg="mod">
          <ac:chgData name="John Peoples" userId="32b59c4b-2640-47c7-9ecf-136b82eebdcd" providerId="ADAL" clId="{D6AB0602-28B9-4D03-B083-0EA693E008DC}" dt="2020-03-20T10:47:59.789" v="986" actId="164"/>
          <ac:spMkLst>
            <pc:docMk/>
            <pc:sldMk cId="1879125400" sldId="349"/>
            <ac:spMk id="3" creationId="{00000000-0000-0000-0000-000000000000}"/>
          </ac:spMkLst>
        </pc:spChg>
        <pc:spChg chg="mod">
          <ac:chgData name="John Peoples" userId="32b59c4b-2640-47c7-9ecf-136b82eebdcd" providerId="ADAL" clId="{D6AB0602-28B9-4D03-B083-0EA693E008DC}" dt="2020-03-20T10:47:59.789" v="986" actId="164"/>
          <ac:spMkLst>
            <pc:docMk/>
            <pc:sldMk cId="1879125400" sldId="349"/>
            <ac:spMk id="5" creationId="{00000000-0000-0000-0000-000000000000}"/>
          </ac:spMkLst>
        </pc:spChg>
        <pc:spChg chg="mod">
          <ac:chgData name="John Peoples" userId="32b59c4b-2640-47c7-9ecf-136b82eebdcd" providerId="ADAL" clId="{D6AB0602-28B9-4D03-B083-0EA693E008DC}" dt="2020-03-20T10:47:59.789" v="986" actId="164"/>
          <ac:spMkLst>
            <pc:docMk/>
            <pc:sldMk cId="1879125400" sldId="349"/>
            <ac:spMk id="11" creationId="{00000000-0000-0000-0000-000000000000}"/>
          </ac:spMkLst>
        </pc:spChg>
        <pc:spChg chg="mod">
          <ac:chgData name="John Peoples" userId="32b59c4b-2640-47c7-9ecf-136b82eebdcd" providerId="ADAL" clId="{D6AB0602-28B9-4D03-B083-0EA693E008DC}" dt="2020-03-20T10:47:59.789" v="986" actId="164"/>
          <ac:spMkLst>
            <pc:docMk/>
            <pc:sldMk cId="1879125400" sldId="349"/>
            <ac:spMk id="12" creationId="{00000000-0000-0000-0000-000000000000}"/>
          </ac:spMkLst>
        </pc:spChg>
        <pc:spChg chg="mod">
          <ac:chgData name="John Peoples" userId="32b59c4b-2640-47c7-9ecf-136b82eebdcd" providerId="ADAL" clId="{D6AB0602-28B9-4D03-B083-0EA693E008DC}" dt="2020-03-20T10:47:59.789" v="986" actId="164"/>
          <ac:spMkLst>
            <pc:docMk/>
            <pc:sldMk cId="1879125400" sldId="349"/>
            <ac:spMk id="14" creationId="{00000000-0000-0000-0000-000000000000}"/>
          </ac:spMkLst>
        </pc:spChg>
        <pc:spChg chg="mod">
          <ac:chgData name="John Peoples" userId="32b59c4b-2640-47c7-9ecf-136b82eebdcd" providerId="ADAL" clId="{D6AB0602-28B9-4D03-B083-0EA693E008DC}" dt="2020-03-20T10:47:59.789" v="986" actId="164"/>
          <ac:spMkLst>
            <pc:docMk/>
            <pc:sldMk cId="1879125400" sldId="349"/>
            <ac:spMk id="15" creationId="{00000000-0000-0000-0000-000000000000}"/>
          </ac:spMkLst>
        </pc:spChg>
        <pc:spChg chg="mod">
          <ac:chgData name="John Peoples" userId="32b59c4b-2640-47c7-9ecf-136b82eebdcd" providerId="ADAL" clId="{D6AB0602-28B9-4D03-B083-0EA693E008DC}" dt="2020-03-20T10:47:59.789" v="986" actId="164"/>
          <ac:spMkLst>
            <pc:docMk/>
            <pc:sldMk cId="1879125400" sldId="349"/>
            <ac:spMk id="16" creationId="{00000000-0000-0000-0000-000000000000}"/>
          </ac:spMkLst>
        </pc:spChg>
        <pc:spChg chg="mod">
          <ac:chgData name="John Peoples" userId="32b59c4b-2640-47c7-9ecf-136b82eebdcd" providerId="ADAL" clId="{D6AB0602-28B9-4D03-B083-0EA693E008DC}" dt="2020-03-20T10:47:59.789" v="986" actId="164"/>
          <ac:spMkLst>
            <pc:docMk/>
            <pc:sldMk cId="1879125400" sldId="349"/>
            <ac:spMk id="20" creationId="{00000000-0000-0000-0000-000000000000}"/>
          </ac:spMkLst>
        </pc:spChg>
        <pc:spChg chg="mod">
          <ac:chgData name="John Peoples" userId="32b59c4b-2640-47c7-9ecf-136b82eebdcd" providerId="ADAL" clId="{D6AB0602-28B9-4D03-B083-0EA693E008DC}" dt="2020-03-20T10:47:59.789" v="986" actId="164"/>
          <ac:spMkLst>
            <pc:docMk/>
            <pc:sldMk cId="1879125400" sldId="349"/>
            <ac:spMk id="21" creationId="{00000000-0000-0000-0000-000000000000}"/>
          </ac:spMkLst>
        </pc:spChg>
        <pc:spChg chg="mod">
          <ac:chgData name="John Peoples" userId="32b59c4b-2640-47c7-9ecf-136b82eebdcd" providerId="ADAL" clId="{D6AB0602-28B9-4D03-B083-0EA693E008DC}" dt="2020-03-20T10:47:59.789" v="986" actId="164"/>
          <ac:spMkLst>
            <pc:docMk/>
            <pc:sldMk cId="1879125400" sldId="349"/>
            <ac:spMk id="22" creationId="{00000000-0000-0000-0000-000000000000}"/>
          </ac:spMkLst>
        </pc:spChg>
        <pc:spChg chg="mod">
          <ac:chgData name="John Peoples" userId="32b59c4b-2640-47c7-9ecf-136b82eebdcd" providerId="ADAL" clId="{D6AB0602-28B9-4D03-B083-0EA693E008DC}" dt="2020-03-20T10:47:59.789" v="986" actId="164"/>
          <ac:spMkLst>
            <pc:docMk/>
            <pc:sldMk cId="1879125400" sldId="349"/>
            <ac:spMk id="23" creationId="{00000000-0000-0000-0000-000000000000}"/>
          </ac:spMkLst>
        </pc:spChg>
        <pc:spChg chg="mod">
          <ac:chgData name="John Peoples" userId="32b59c4b-2640-47c7-9ecf-136b82eebdcd" providerId="ADAL" clId="{D6AB0602-28B9-4D03-B083-0EA693E008DC}" dt="2020-03-20T10:47:59.789" v="986" actId="164"/>
          <ac:spMkLst>
            <pc:docMk/>
            <pc:sldMk cId="1879125400" sldId="349"/>
            <ac:spMk id="24" creationId="{00000000-0000-0000-0000-000000000000}"/>
          </ac:spMkLst>
        </pc:spChg>
        <pc:spChg chg="mod">
          <ac:chgData name="John Peoples" userId="32b59c4b-2640-47c7-9ecf-136b82eebdcd" providerId="ADAL" clId="{D6AB0602-28B9-4D03-B083-0EA693E008DC}" dt="2020-03-20T10:47:59.789" v="986" actId="164"/>
          <ac:spMkLst>
            <pc:docMk/>
            <pc:sldMk cId="1879125400" sldId="349"/>
            <ac:spMk id="26" creationId="{00000000-0000-0000-0000-000000000000}"/>
          </ac:spMkLst>
        </pc:spChg>
        <pc:spChg chg="mod">
          <ac:chgData name="John Peoples" userId="32b59c4b-2640-47c7-9ecf-136b82eebdcd" providerId="ADAL" clId="{D6AB0602-28B9-4D03-B083-0EA693E008DC}" dt="2020-03-20T10:48:33.562" v="992" actId="14100"/>
          <ac:spMkLst>
            <pc:docMk/>
            <pc:sldMk cId="1879125400" sldId="349"/>
            <ac:spMk id="27" creationId="{00000000-0000-0000-0000-000000000000}"/>
          </ac:spMkLst>
        </pc:spChg>
        <pc:spChg chg="mod">
          <ac:chgData name="John Peoples" userId="32b59c4b-2640-47c7-9ecf-136b82eebdcd" providerId="ADAL" clId="{D6AB0602-28B9-4D03-B083-0EA693E008DC}" dt="2020-03-20T10:48:38.364" v="993" actId="14100"/>
          <ac:spMkLst>
            <pc:docMk/>
            <pc:sldMk cId="1879125400" sldId="349"/>
            <ac:spMk id="28" creationId="{00000000-0000-0000-0000-000000000000}"/>
          </ac:spMkLst>
        </pc:spChg>
        <pc:spChg chg="mod">
          <ac:chgData name="John Peoples" userId="32b59c4b-2640-47c7-9ecf-136b82eebdcd" providerId="ADAL" clId="{D6AB0602-28B9-4D03-B083-0EA693E008DC}" dt="2020-03-20T10:47:59.789" v="986" actId="164"/>
          <ac:spMkLst>
            <pc:docMk/>
            <pc:sldMk cId="1879125400" sldId="349"/>
            <ac:spMk id="29" creationId="{00000000-0000-0000-0000-000000000000}"/>
          </ac:spMkLst>
        </pc:spChg>
        <pc:spChg chg="mod">
          <ac:chgData name="John Peoples" userId="32b59c4b-2640-47c7-9ecf-136b82eebdcd" providerId="ADAL" clId="{D6AB0602-28B9-4D03-B083-0EA693E008DC}" dt="2020-03-20T10:48:20.940" v="991" actId="404"/>
          <ac:spMkLst>
            <pc:docMk/>
            <pc:sldMk cId="1879125400" sldId="349"/>
            <ac:spMk id="30" creationId="{00000000-0000-0000-0000-000000000000}"/>
          </ac:spMkLst>
        </pc:spChg>
        <pc:spChg chg="mod">
          <ac:chgData name="John Peoples" userId="32b59c4b-2640-47c7-9ecf-136b82eebdcd" providerId="ADAL" clId="{D6AB0602-28B9-4D03-B083-0EA693E008DC}" dt="2020-03-20T10:47:59.789" v="986" actId="164"/>
          <ac:spMkLst>
            <pc:docMk/>
            <pc:sldMk cId="1879125400" sldId="349"/>
            <ac:spMk id="31" creationId="{00000000-0000-0000-0000-000000000000}"/>
          </ac:spMkLst>
        </pc:spChg>
        <pc:grpChg chg="add mod">
          <ac:chgData name="John Peoples" userId="32b59c4b-2640-47c7-9ecf-136b82eebdcd" providerId="ADAL" clId="{D6AB0602-28B9-4D03-B083-0EA693E008DC}" dt="2020-03-20T10:49:04.179" v="996" actId="1076"/>
          <ac:grpSpMkLst>
            <pc:docMk/>
            <pc:sldMk cId="1879125400" sldId="349"/>
            <ac:grpSpMk id="4" creationId="{955925D8-F336-4419-A96A-10A89137A2C7}"/>
          </ac:grpSpMkLst>
        </pc:grpChg>
        <pc:picChg chg="mod">
          <ac:chgData name="John Peoples" userId="32b59c4b-2640-47c7-9ecf-136b82eebdcd" providerId="ADAL" clId="{D6AB0602-28B9-4D03-B083-0EA693E008DC}" dt="2020-03-20T10:47:59.789" v="986" actId="164"/>
          <ac:picMkLst>
            <pc:docMk/>
            <pc:sldMk cId="1879125400" sldId="349"/>
            <ac:picMk id="7" creationId="{00000000-0000-0000-0000-000000000000}"/>
          </ac:picMkLst>
        </pc:picChg>
        <pc:picChg chg="mod">
          <ac:chgData name="John Peoples" userId="32b59c4b-2640-47c7-9ecf-136b82eebdcd" providerId="ADAL" clId="{D6AB0602-28B9-4D03-B083-0EA693E008DC}" dt="2020-03-20T10:47:59.789" v="986" actId="164"/>
          <ac:picMkLst>
            <pc:docMk/>
            <pc:sldMk cId="1879125400" sldId="349"/>
            <ac:picMk id="8" creationId="{00000000-0000-0000-0000-000000000000}"/>
          </ac:picMkLst>
        </pc:picChg>
        <pc:picChg chg="mod">
          <ac:chgData name="John Peoples" userId="32b59c4b-2640-47c7-9ecf-136b82eebdcd" providerId="ADAL" clId="{D6AB0602-28B9-4D03-B083-0EA693E008DC}" dt="2020-03-20T10:47:59.789" v="986" actId="164"/>
          <ac:picMkLst>
            <pc:docMk/>
            <pc:sldMk cId="1879125400" sldId="349"/>
            <ac:picMk id="9" creationId="{00000000-0000-0000-0000-000000000000}"/>
          </ac:picMkLst>
        </pc:picChg>
        <pc:picChg chg="mod">
          <ac:chgData name="John Peoples" userId="32b59c4b-2640-47c7-9ecf-136b82eebdcd" providerId="ADAL" clId="{D6AB0602-28B9-4D03-B083-0EA693E008DC}" dt="2020-03-20T10:47:59.789" v="986" actId="164"/>
          <ac:picMkLst>
            <pc:docMk/>
            <pc:sldMk cId="1879125400" sldId="349"/>
            <ac:picMk id="10" creationId="{00000000-0000-0000-0000-000000000000}"/>
          </ac:picMkLst>
        </pc:picChg>
        <pc:picChg chg="add mod">
          <ac:chgData name="John Peoples" userId="32b59c4b-2640-47c7-9ecf-136b82eebdcd" providerId="ADAL" clId="{D6AB0602-28B9-4D03-B083-0EA693E008DC}" dt="2020-03-20T10:49:08.017" v="997" actId="1076"/>
          <ac:picMkLst>
            <pc:docMk/>
            <pc:sldMk cId="1879125400" sldId="349"/>
            <ac:picMk id="32" creationId="{3BEB8E4F-7E9E-49EB-9EA8-E33761DAE479}"/>
          </ac:picMkLst>
        </pc:picChg>
      </pc:sldChg>
      <pc:sldChg chg="addSp delSp modSp add ord">
        <pc:chgData name="John Peoples" userId="32b59c4b-2640-47c7-9ecf-136b82eebdcd" providerId="ADAL" clId="{D6AB0602-28B9-4D03-B083-0EA693E008DC}" dt="2020-03-20T10:46:42.646" v="983" actId="1076"/>
        <pc:sldMkLst>
          <pc:docMk/>
          <pc:sldMk cId="3991670272" sldId="350"/>
        </pc:sldMkLst>
        <pc:spChg chg="add mod">
          <ac:chgData name="John Peoples" userId="32b59c4b-2640-47c7-9ecf-136b82eebdcd" providerId="ADAL" clId="{D6AB0602-28B9-4D03-B083-0EA693E008DC}" dt="2020-03-20T10:37:20.879" v="906" actId="20577"/>
          <ac:spMkLst>
            <pc:docMk/>
            <pc:sldMk cId="3991670272" sldId="350"/>
            <ac:spMk id="2" creationId="{20731493-2A44-406E-A7BF-88BE8C44AA7E}"/>
          </ac:spMkLst>
        </pc:spChg>
        <pc:spChg chg="add del mod">
          <ac:chgData name="John Peoples" userId="32b59c4b-2640-47c7-9ecf-136b82eebdcd" providerId="ADAL" clId="{D6AB0602-28B9-4D03-B083-0EA693E008DC}" dt="2020-03-20T10:18:51.560" v="79"/>
          <ac:spMkLst>
            <pc:docMk/>
            <pc:sldMk cId="3991670272" sldId="350"/>
            <ac:spMk id="3" creationId="{4E2872DB-1C23-491F-BC98-88B6317EE3B6}"/>
          </ac:spMkLst>
        </pc:spChg>
        <pc:spChg chg="add mod">
          <ac:chgData name="John Peoples" userId="32b59c4b-2640-47c7-9ecf-136b82eebdcd" providerId="ADAL" clId="{D6AB0602-28B9-4D03-B083-0EA693E008DC}" dt="2020-03-20T10:37:47.653" v="909" actId="207"/>
          <ac:spMkLst>
            <pc:docMk/>
            <pc:sldMk cId="3991670272" sldId="350"/>
            <ac:spMk id="4" creationId="{2E0F036A-170F-4031-863C-71D62D7513A4}"/>
          </ac:spMkLst>
        </pc:spChg>
        <pc:picChg chg="add mod">
          <ac:chgData name="John Peoples" userId="32b59c4b-2640-47c7-9ecf-136b82eebdcd" providerId="ADAL" clId="{D6AB0602-28B9-4D03-B083-0EA693E008DC}" dt="2020-03-20T10:46:42.646" v="983" actId="1076"/>
          <ac:picMkLst>
            <pc:docMk/>
            <pc:sldMk cId="3991670272" sldId="350"/>
            <ac:picMk id="5" creationId="{79C36A44-DD22-41D2-AFDF-59A5F66CA71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DC6EB4-9BD3-4B02-B096-7AA7A428EB0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CA0C528-C31B-4ADF-98F5-644014C2B266}">
      <dgm:prSet phldrT="[Text]" custT="1"/>
      <dgm:spPr>
        <a:solidFill>
          <a:schemeClr val="accent1">
            <a:lumMod val="75000"/>
          </a:schemeClr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GB" sz="2000" dirty="0"/>
            <a:t>British Darts Organisation</a:t>
          </a:r>
        </a:p>
      </dgm:t>
    </dgm:pt>
    <dgm:pt modelId="{81286469-09BE-442E-B785-FFFE4E7D1513}" type="parTrans" cxnId="{E74EEFE6-6C41-4C57-9B37-0B3887C21B2C}">
      <dgm:prSet/>
      <dgm:spPr/>
      <dgm:t>
        <a:bodyPr/>
        <a:lstStyle/>
        <a:p>
          <a:endParaRPr lang="en-GB"/>
        </a:p>
      </dgm:t>
    </dgm:pt>
    <dgm:pt modelId="{50553D96-F457-4203-99AD-10BC37495F14}" type="sibTrans" cxnId="{E74EEFE6-6C41-4C57-9B37-0B3887C21B2C}">
      <dgm:prSet/>
      <dgm:spPr/>
      <dgm:t>
        <a:bodyPr/>
        <a:lstStyle/>
        <a:p>
          <a:endParaRPr lang="en-GB"/>
        </a:p>
      </dgm:t>
    </dgm:pt>
    <dgm:pt modelId="{45074590-51F4-4EF1-9939-7103929C3C53}">
      <dgm:prSet phldrT="[Text]"/>
      <dgm:spPr>
        <a:solidFill>
          <a:srgbClr val="FF0000"/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GB" b="1" dirty="0"/>
            <a:t>Brand</a:t>
          </a:r>
        </a:p>
      </dgm:t>
    </dgm:pt>
    <dgm:pt modelId="{F055984E-6790-42ED-955D-783197ED7FB1}" type="parTrans" cxnId="{26827C42-E001-4351-B534-9BA4DD156FE0}">
      <dgm:prSet/>
      <dgm:spPr/>
      <dgm:t>
        <a:bodyPr/>
        <a:lstStyle/>
        <a:p>
          <a:endParaRPr lang="en-GB"/>
        </a:p>
      </dgm:t>
    </dgm:pt>
    <dgm:pt modelId="{A7C9D2D6-06E1-4B90-BD83-C2780BF740FD}" type="sibTrans" cxnId="{26827C42-E001-4351-B534-9BA4DD156FE0}">
      <dgm:prSet/>
      <dgm:spPr/>
      <dgm:t>
        <a:bodyPr/>
        <a:lstStyle/>
        <a:p>
          <a:endParaRPr lang="en-GB"/>
        </a:p>
      </dgm:t>
    </dgm:pt>
    <dgm:pt modelId="{C99FCB48-DE2A-4797-8DC1-2EA68FD275B0}">
      <dgm:prSet phldrT="[Text]"/>
      <dgm:spPr>
        <a:solidFill>
          <a:srgbClr val="FF0000"/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GB" b="1" dirty="0"/>
            <a:t>Finance</a:t>
          </a:r>
        </a:p>
      </dgm:t>
    </dgm:pt>
    <dgm:pt modelId="{48DE1738-61A5-446D-8F39-309AA7039A49}" type="parTrans" cxnId="{85DC60F6-0B93-47B9-9A56-939A479689DC}">
      <dgm:prSet/>
      <dgm:spPr/>
      <dgm:t>
        <a:bodyPr/>
        <a:lstStyle/>
        <a:p>
          <a:endParaRPr lang="en-GB"/>
        </a:p>
      </dgm:t>
    </dgm:pt>
    <dgm:pt modelId="{91E66AB1-0BD8-445F-A8F6-EE3325CF1382}" type="sibTrans" cxnId="{85DC60F6-0B93-47B9-9A56-939A479689DC}">
      <dgm:prSet/>
      <dgm:spPr/>
      <dgm:t>
        <a:bodyPr/>
        <a:lstStyle/>
        <a:p>
          <a:endParaRPr lang="en-GB"/>
        </a:p>
      </dgm:t>
    </dgm:pt>
    <dgm:pt modelId="{28EF7F71-72C8-4750-BB31-68F35E368CE3}">
      <dgm:prSet/>
      <dgm:spPr>
        <a:solidFill>
          <a:srgbClr val="FF0000"/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GB" b="1" dirty="0"/>
            <a:t>Optimism</a:t>
          </a:r>
        </a:p>
      </dgm:t>
    </dgm:pt>
    <dgm:pt modelId="{CC15BCC4-0E4D-49F6-B014-2866222F50A4}" type="parTrans" cxnId="{20064ED6-C0A0-440B-8594-059006AF8170}">
      <dgm:prSet/>
      <dgm:spPr/>
      <dgm:t>
        <a:bodyPr/>
        <a:lstStyle/>
        <a:p>
          <a:endParaRPr lang="en-GB"/>
        </a:p>
      </dgm:t>
    </dgm:pt>
    <dgm:pt modelId="{BB2B05BE-053B-4D17-AB22-F8504A77E56C}" type="sibTrans" cxnId="{20064ED6-C0A0-440B-8594-059006AF8170}">
      <dgm:prSet/>
      <dgm:spPr/>
      <dgm:t>
        <a:bodyPr/>
        <a:lstStyle/>
        <a:p>
          <a:endParaRPr lang="en-GB"/>
        </a:p>
      </dgm:t>
    </dgm:pt>
    <dgm:pt modelId="{2A5659E7-7D19-4875-BB51-71BE3FBA5F4F}">
      <dgm:prSet/>
      <dgm:spPr>
        <a:solidFill>
          <a:srgbClr val="FF0000"/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GB" b="1" dirty="0"/>
            <a:t>Confidence</a:t>
          </a:r>
        </a:p>
      </dgm:t>
    </dgm:pt>
    <dgm:pt modelId="{8ECAA8AD-ECF4-4418-9748-E48B8896E1E4}" type="parTrans" cxnId="{D2464659-599B-481B-AFAA-9AC51AE5EF39}">
      <dgm:prSet/>
      <dgm:spPr/>
      <dgm:t>
        <a:bodyPr/>
        <a:lstStyle/>
        <a:p>
          <a:endParaRPr lang="en-GB"/>
        </a:p>
      </dgm:t>
    </dgm:pt>
    <dgm:pt modelId="{F60DF8D5-D55D-460B-8718-0B4F9C845207}" type="sibTrans" cxnId="{D2464659-599B-481B-AFAA-9AC51AE5EF39}">
      <dgm:prSet/>
      <dgm:spPr/>
      <dgm:t>
        <a:bodyPr/>
        <a:lstStyle/>
        <a:p>
          <a:endParaRPr lang="en-GB"/>
        </a:p>
      </dgm:t>
    </dgm:pt>
    <dgm:pt modelId="{B3FD1C09-8B31-4D46-A51F-1CCEF5BF38BF}">
      <dgm:prSet/>
      <dgm:spPr>
        <a:solidFill>
          <a:srgbClr val="FFFF00"/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Negative</a:t>
          </a:r>
        </a:p>
      </dgm:t>
    </dgm:pt>
    <dgm:pt modelId="{E5DB7C50-3C9D-4004-9C9C-FAA14C4C0174}" type="parTrans" cxnId="{383E7A8F-7E2B-48EC-AAA8-D3F804198406}">
      <dgm:prSet/>
      <dgm:spPr/>
      <dgm:t>
        <a:bodyPr/>
        <a:lstStyle/>
        <a:p>
          <a:endParaRPr lang="en-GB"/>
        </a:p>
      </dgm:t>
    </dgm:pt>
    <dgm:pt modelId="{3CE683F4-E785-42F7-A32E-4DB7DB9C55F2}" type="sibTrans" cxnId="{383E7A8F-7E2B-48EC-AAA8-D3F804198406}">
      <dgm:prSet/>
      <dgm:spPr/>
      <dgm:t>
        <a:bodyPr/>
        <a:lstStyle/>
        <a:p>
          <a:endParaRPr lang="en-GB"/>
        </a:p>
      </dgm:t>
    </dgm:pt>
    <dgm:pt modelId="{65F2C19C-A81F-4BC3-8F0E-9FCE76EEC913}">
      <dgm:prSet/>
      <dgm:spPr>
        <a:solidFill>
          <a:srgbClr val="FFFF00"/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Unsustainable Financial Loses</a:t>
          </a:r>
        </a:p>
      </dgm:t>
    </dgm:pt>
    <dgm:pt modelId="{43419623-EEC2-4391-A29D-D2444C4A4F6C}" type="parTrans" cxnId="{F47C565E-03E7-4F2A-B4FC-500BFD2573B6}">
      <dgm:prSet/>
      <dgm:spPr/>
      <dgm:t>
        <a:bodyPr/>
        <a:lstStyle/>
        <a:p>
          <a:endParaRPr lang="en-GB"/>
        </a:p>
      </dgm:t>
    </dgm:pt>
    <dgm:pt modelId="{D928BB99-EF6E-4548-B92B-42E184C5ACE4}" type="sibTrans" cxnId="{F47C565E-03E7-4F2A-B4FC-500BFD2573B6}">
      <dgm:prSet/>
      <dgm:spPr/>
      <dgm:t>
        <a:bodyPr/>
        <a:lstStyle/>
        <a:p>
          <a:endParaRPr lang="en-GB"/>
        </a:p>
      </dgm:t>
    </dgm:pt>
    <dgm:pt modelId="{CF837B64-BA18-45DF-9D2D-9E2B67705268}">
      <dgm:prSet/>
      <dgm:spPr>
        <a:solidFill>
          <a:srgbClr val="FFFF00"/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Loss of any kind of support</a:t>
          </a:r>
        </a:p>
      </dgm:t>
    </dgm:pt>
    <dgm:pt modelId="{04EE4F13-A3A7-4DEC-B0B6-4A0FB69D3FB3}" type="parTrans" cxnId="{2DF82E22-B3D7-4C7C-9255-2F37BB0184BF}">
      <dgm:prSet/>
      <dgm:spPr/>
      <dgm:t>
        <a:bodyPr/>
        <a:lstStyle/>
        <a:p>
          <a:endParaRPr lang="en-GB"/>
        </a:p>
      </dgm:t>
    </dgm:pt>
    <dgm:pt modelId="{5FC0AF5F-5034-4BB4-8205-7AC6535217B6}" type="sibTrans" cxnId="{2DF82E22-B3D7-4C7C-9255-2F37BB0184BF}">
      <dgm:prSet/>
      <dgm:spPr/>
      <dgm:t>
        <a:bodyPr/>
        <a:lstStyle/>
        <a:p>
          <a:endParaRPr lang="en-GB"/>
        </a:p>
      </dgm:t>
    </dgm:pt>
    <dgm:pt modelId="{2B937B0E-EADF-40B4-9377-BFA449ABE2B5}">
      <dgm:prSet/>
      <dgm:spPr>
        <a:solidFill>
          <a:srgbClr val="FFFF00"/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At all time low</a:t>
          </a:r>
        </a:p>
      </dgm:t>
    </dgm:pt>
    <dgm:pt modelId="{843366AC-D596-43C3-8F1D-A4AB8D1415D0}" type="parTrans" cxnId="{CBB00747-3424-49DB-82BD-A3E284ABF2BA}">
      <dgm:prSet/>
      <dgm:spPr/>
      <dgm:t>
        <a:bodyPr/>
        <a:lstStyle/>
        <a:p>
          <a:endParaRPr lang="en-GB"/>
        </a:p>
      </dgm:t>
    </dgm:pt>
    <dgm:pt modelId="{93B91332-7F22-4089-AB15-9DF9B10C7464}" type="sibTrans" cxnId="{CBB00747-3424-49DB-82BD-A3E284ABF2BA}">
      <dgm:prSet/>
      <dgm:spPr/>
      <dgm:t>
        <a:bodyPr/>
        <a:lstStyle/>
        <a:p>
          <a:endParaRPr lang="en-GB"/>
        </a:p>
      </dgm:t>
    </dgm:pt>
    <dgm:pt modelId="{37D284AE-D147-4D52-B40E-7A788E7D7F2C}" type="pres">
      <dgm:prSet presAssocID="{F6DC6EB4-9BD3-4B02-B096-7AA7A428EB0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DAC848A4-6D9C-416F-B95B-B5AB27A9BE8F}" type="pres">
      <dgm:prSet presAssocID="{ACA0C528-C31B-4ADF-98F5-644014C2B266}" presName="hierRoot1" presStyleCnt="0">
        <dgm:presLayoutVars>
          <dgm:hierBranch val="init"/>
        </dgm:presLayoutVars>
      </dgm:prSet>
      <dgm:spPr/>
    </dgm:pt>
    <dgm:pt modelId="{B1186CA0-6DE5-4305-B1CC-3E778CA5FCEC}" type="pres">
      <dgm:prSet presAssocID="{ACA0C528-C31B-4ADF-98F5-644014C2B266}" presName="rootComposite1" presStyleCnt="0"/>
      <dgm:spPr/>
    </dgm:pt>
    <dgm:pt modelId="{E9D48484-AFE2-4088-B9E8-EEDF21109458}" type="pres">
      <dgm:prSet presAssocID="{ACA0C528-C31B-4ADF-98F5-644014C2B266}" presName="rootText1" presStyleLbl="node0" presStyleIdx="0" presStyleCnt="1" custScaleX="254906" custScaleY="107947" custLinFactNeighborX="3545" custLinFactNeighborY="-604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25AA24A-0906-4931-8EAB-57979D6DE7BA}" type="pres">
      <dgm:prSet presAssocID="{ACA0C528-C31B-4ADF-98F5-644014C2B266}" presName="rootConnector1" presStyleLbl="node1" presStyleIdx="0" presStyleCnt="0"/>
      <dgm:spPr/>
      <dgm:t>
        <a:bodyPr/>
        <a:lstStyle/>
        <a:p>
          <a:endParaRPr lang="en-GB"/>
        </a:p>
      </dgm:t>
    </dgm:pt>
    <dgm:pt modelId="{E2269BC0-FB11-4BC9-ABE4-C2EFD8FBB521}" type="pres">
      <dgm:prSet presAssocID="{ACA0C528-C31B-4ADF-98F5-644014C2B266}" presName="hierChild2" presStyleCnt="0"/>
      <dgm:spPr/>
    </dgm:pt>
    <dgm:pt modelId="{8604C9F2-7CDD-4ADD-A8DE-7243EA90F44D}" type="pres">
      <dgm:prSet presAssocID="{F055984E-6790-42ED-955D-783197ED7FB1}" presName="Name37" presStyleLbl="parChTrans1D2" presStyleIdx="0" presStyleCnt="4"/>
      <dgm:spPr/>
      <dgm:t>
        <a:bodyPr/>
        <a:lstStyle/>
        <a:p>
          <a:endParaRPr lang="en-GB"/>
        </a:p>
      </dgm:t>
    </dgm:pt>
    <dgm:pt modelId="{4CB707AE-E394-4589-916F-412AE20BE866}" type="pres">
      <dgm:prSet presAssocID="{45074590-51F4-4EF1-9939-7103929C3C53}" presName="hierRoot2" presStyleCnt="0">
        <dgm:presLayoutVars>
          <dgm:hierBranch val="init"/>
        </dgm:presLayoutVars>
      </dgm:prSet>
      <dgm:spPr/>
    </dgm:pt>
    <dgm:pt modelId="{2F44FA27-EBC9-4D97-8856-C73500B5A01A}" type="pres">
      <dgm:prSet presAssocID="{45074590-51F4-4EF1-9939-7103929C3C53}" presName="rootComposite" presStyleCnt="0"/>
      <dgm:spPr/>
    </dgm:pt>
    <dgm:pt modelId="{D1D40B23-87DD-48BA-BA1E-93EC7D1FDF1E}" type="pres">
      <dgm:prSet presAssocID="{45074590-51F4-4EF1-9939-7103929C3C53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9CD8DC3-1F9A-4BFA-8232-10AAAB051781}" type="pres">
      <dgm:prSet presAssocID="{45074590-51F4-4EF1-9939-7103929C3C53}" presName="rootConnector" presStyleLbl="node2" presStyleIdx="0" presStyleCnt="4"/>
      <dgm:spPr/>
      <dgm:t>
        <a:bodyPr/>
        <a:lstStyle/>
        <a:p>
          <a:endParaRPr lang="en-GB"/>
        </a:p>
      </dgm:t>
    </dgm:pt>
    <dgm:pt modelId="{EBF7C3C4-40DB-47C8-BE53-1352ED3276CD}" type="pres">
      <dgm:prSet presAssocID="{45074590-51F4-4EF1-9939-7103929C3C53}" presName="hierChild4" presStyleCnt="0"/>
      <dgm:spPr/>
    </dgm:pt>
    <dgm:pt modelId="{78A66045-5BDC-4A58-8B43-2D0D7579BFEF}" type="pres">
      <dgm:prSet presAssocID="{E5DB7C50-3C9D-4004-9C9C-FAA14C4C0174}" presName="Name37" presStyleLbl="parChTrans1D3" presStyleIdx="0" presStyleCnt="4"/>
      <dgm:spPr/>
      <dgm:t>
        <a:bodyPr/>
        <a:lstStyle/>
        <a:p>
          <a:endParaRPr lang="en-GB"/>
        </a:p>
      </dgm:t>
    </dgm:pt>
    <dgm:pt modelId="{F9245183-21E7-4C7B-B430-442F0CABEBEB}" type="pres">
      <dgm:prSet presAssocID="{B3FD1C09-8B31-4D46-A51F-1CCEF5BF38BF}" presName="hierRoot2" presStyleCnt="0">
        <dgm:presLayoutVars>
          <dgm:hierBranch val="init"/>
        </dgm:presLayoutVars>
      </dgm:prSet>
      <dgm:spPr/>
    </dgm:pt>
    <dgm:pt modelId="{4571934F-0582-425A-9391-9C83D530EAFB}" type="pres">
      <dgm:prSet presAssocID="{B3FD1C09-8B31-4D46-A51F-1CCEF5BF38BF}" presName="rootComposite" presStyleCnt="0"/>
      <dgm:spPr/>
    </dgm:pt>
    <dgm:pt modelId="{1A50EB80-318A-45FD-A414-98E85E983E2E}" type="pres">
      <dgm:prSet presAssocID="{B3FD1C09-8B31-4D46-A51F-1CCEF5BF38BF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86B9C16-6979-4C3F-9617-7DA088DE4498}" type="pres">
      <dgm:prSet presAssocID="{B3FD1C09-8B31-4D46-A51F-1CCEF5BF38BF}" presName="rootConnector" presStyleLbl="node3" presStyleIdx="0" presStyleCnt="4"/>
      <dgm:spPr/>
      <dgm:t>
        <a:bodyPr/>
        <a:lstStyle/>
        <a:p>
          <a:endParaRPr lang="en-GB"/>
        </a:p>
      </dgm:t>
    </dgm:pt>
    <dgm:pt modelId="{4266D823-203D-45C9-B78B-16F778BEBDAE}" type="pres">
      <dgm:prSet presAssocID="{B3FD1C09-8B31-4D46-A51F-1CCEF5BF38BF}" presName="hierChild4" presStyleCnt="0"/>
      <dgm:spPr/>
    </dgm:pt>
    <dgm:pt modelId="{FF7EA498-A7E1-4C9A-8DC9-65F75E113DEF}" type="pres">
      <dgm:prSet presAssocID="{B3FD1C09-8B31-4D46-A51F-1CCEF5BF38BF}" presName="hierChild5" presStyleCnt="0"/>
      <dgm:spPr/>
    </dgm:pt>
    <dgm:pt modelId="{166CAB6C-6C7B-467D-B8A4-F0B412B02705}" type="pres">
      <dgm:prSet presAssocID="{45074590-51F4-4EF1-9939-7103929C3C53}" presName="hierChild5" presStyleCnt="0"/>
      <dgm:spPr/>
    </dgm:pt>
    <dgm:pt modelId="{A6A5832E-695C-4FF3-9066-01F0676A6DC8}" type="pres">
      <dgm:prSet presAssocID="{48DE1738-61A5-446D-8F39-309AA7039A49}" presName="Name37" presStyleLbl="parChTrans1D2" presStyleIdx="1" presStyleCnt="4"/>
      <dgm:spPr/>
      <dgm:t>
        <a:bodyPr/>
        <a:lstStyle/>
        <a:p>
          <a:endParaRPr lang="en-GB"/>
        </a:p>
      </dgm:t>
    </dgm:pt>
    <dgm:pt modelId="{F09687AC-BE77-4826-A318-BEE2B11C4507}" type="pres">
      <dgm:prSet presAssocID="{C99FCB48-DE2A-4797-8DC1-2EA68FD275B0}" presName="hierRoot2" presStyleCnt="0">
        <dgm:presLayoutVars>
          <dgm:hierBranch val="init"/>
        </dgm:presLayoutVars>
      </dgm:prSet>
      <dgm:spPr/>
    </dgm:pt>
    <dgm:pt modelId="{74EB998D-FC3D-4D75-B0D0-9951DA3DD3C8}" type="pres">
      <dgm:prSet presAssocID="{C99FCB48-DE2A-4797-8DC1-2EA68FD275B0}" presName="rootComposite" presStyleCnt="0"/>
      <dgm:spPr/>
    </dgm:pt>
    <dgm:pt modelId="{A88E3EC6-7DD5-4037-B18E-F9636A6FABEB}" type="pres">
      <dgm:prSet presAssocID="{C99FCB48-DE2A-4797-8DC1-2EA68FD275B0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4F4C0C4-919C-4A8C-925D-C73A50730ED3}" type="pres">
      <dgm:prSet presAssocID="{C99FCB48-DE2A-4797-8DC1-2EA68FD275B0}" presName="rootConnector" presStyleLbl="node2" presStyleIdx="1" presStyleCnt="4"/>
      <dgm:spPr/>
      <dgm:t>
        <a:bodyPr/>
        <a:lstStyle/>
        <a:p>
          <a:endParaRPr lang="en-GB"/>
        </a:p>
      </dgm:t>
    </dgm:pt>
    <dgm:pt modelId="{2F370C68-7F5B-4BF8-BD68-15F9E659EBB2}" type="pres">
      <dgm:prSet presAssocID="{C99FCB48-DE2A-4797-8DC1-2EA68FD275B0}" presName="hierChild4" presStyleCnt="0"/>
      <dgm:spPr/>
    </dgm:pt>
    <dgm:pt modelId="{860593EF-F4C4-4791-BA61-B6A80031C379}" type="pres">
      <dgm:prSet presAssocID="{43419623-EEC2-4391-A29D-D2444C4A4F6C}" presName="Name37" presStyleLbl="parChTrans1D3" presStyleIdx="1" presStyleCnt="4"/>
      <dgm:spPr/>
      <dgm:t>
        <a:bodyPr/>
        <a:lstStyle/>
        <a:p>
          <a:endParaRPr lang="en-GB"/>
        </a:p>
      </dgm:t>
    </dgm:pt>
    <dgm:pt modelId="{07B6C15C-D89E-45E6-9129-52F092F5C09A}" type="pres">
      <dgm:prSet presAssocID="{65F2C19C-A81F-4BC3-8F0E-9FCE76EEC913}" presName="hierRoot2" presStyleCnt="0">
        <dgm:presLayoutVars>
          <dgm:hierBranch val="init"/>
        </dgm:presLayoutVars>
      </dgm:prSet>
      <dgm:spPr/>
    </dgm:pt>
    <dgm:pt modelId="{1C50A0F8-46FC-4808-B3AE-FAF464B42386}" type="pres">
      <dgm:prSet presAssocID="{65F2C19C-A81F-4BC3-8F0E-9FCE76EEC913}" presName="rootComposite" presStyleCnt="0"/>
      <dgm:spPr/>
    </dgm:pt>
    <dgm:pt modelId="{B3C4532C-F400-449D-B7F3-EAE05F87504B}" type="pres">
      <dgm:prSet presAssocID="{65F2C19C-A81F-4BC3-8F0E-9FCE76EEC913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F5AD6DF-6B68-492C-8174-1F0537E6761F}" type="pres">
      <dgm:prSet presAssocID="{65F2C19C-A81F-4BC3-8F0E-9FCE76EEC913}" presName="rootConnector" presStyleLbl="node3" presStyleIdx="1" presStyleCnt="4"/>
      <dgm:spPr/>
      <dgm:t>
        <a:bodyPr/>
        <a:lstStyle/>
        <a:p>
          <a:endParaRPr lang="en-GB"/>
        </a:p>
      </dgm:t>
    </dgm:pt>
    <dgm:pt modelId="{9DFA5D89-8E30-4F88-A1B8-6A1303875B43}" type="pres">
      <dgm:prSet presAssocID="{65F2C19C-A81F-4BC3-8F0E-9FCE76EEC913}" presName="hierChild4" presStyleCnt="0"/>
      <dgm:spPr/>
    </dgm:pt>
    <dgm:pt modelId="{201D4FD0-CAE1-4322-BBA9-2AE3C759BBA4}" type="pres">
      <dgm:prSet presAssocID="{65F2C19C-A81F-4BC3-8F0E-9FCE76EEC913}" presName="hierChild5" presStyleCnt="0"/>
      <dgm:spPr/>
    </dgm:pt>
    <dgm:pt modelId="{26633986-D486-4FB8-AF81-B32A5C753881}" type="pres">
      <dgm:prSet presAssocID="{C99FCB48-DE2A-4797-8DC1-2EA68FD275B0}" presName="hierChild5" presStyleCnt="0"/>
      <dgm:spPr/>
    </dgm:pt>
    <dgm:pt modelId="{5E687C6B-C060-4505-ADAC-E9DAF4356566}" type="pres">
      <dgm:prSet presAssocID="{8ECAA8AD-ECF4-4418-9748-E48B8896E1E4}" presName="Name37" presStyleLbl="parChTrans1D2" presStyleIdx="2" presStyleCnt="4"/>
      <dgm:spPr/>
      <dgm:t>
        <a:bodyPr/>
        <a:lstStyle/>
        <a:p>
          <a:endParaRPr lang="en-GB"/>
        </a:p>
      </dgm:t>
    </dgm:pt>
    <dgm:pt modelId="{01CE4B4A-F3B6-4660-9160-3828EEA9E3F8}" type="pres">
      <dgm:prSet presAssocID="{2A5659E7-7D19-4875-BB51-71BE3FBA5F4F}" presName="hierRoot2" presStyleCnt="0">
        <dgm:presLayoutVars>
          <dgm:hierBranch val="init"/>
        </dgm:presLayoutVars>
      </dgm:prSet>
      <dgm:spPr/>
    </dgm:pt>
    <dgm:pt modelId="{34A742E7-AA77-48FA-B922-FEAD28B8354E}" type="pres">
      <dgm:prSet presAssocID="{2A5659E7-7D19-4875-BB51-71BE3FBA5F4F}" presName="rootComposite" presStyleCnt="0"/>
      <dgm:spPr/>
    </dgm:pt>
    <dgm:pt modelId="{9CB813F9-79B0-4CC1-AE73-6C44A5B417C9}" type="pres">
      <dgm:prSet presAssocID="{2A5659E7-7D19-4875-BB51-71BE3FBA5F4F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3BCBD87-60D4-49F9-BFE3-92A9023D37C7}" type="pres">
      <dgm:prSet presAssocID="{2A5659E7-7D19-4875-BB51-71BE3FBA5F4F}" presName="rootConnector" presStyleLbl="node2" presStyleIdx="2" presStyleCnt="4"/>
      <dgm:spPr/>
      <dgm:t>
        <a:bodyPr/>
        <a:lstStyle/>
        <a:p>
          <a:endParaRPr lang="en-GB"/>
        </a:p>
      </dgm:t>
    </dgm:pt>
    <dgm:pt modelId="{8C11DB0E-7180-4E32-9FCE-993C77C8FCFE}" type="pres">
      <dgm:prSet presAssocID="{2A5659E7-7D19-4875-BB51-71BE3FBA5F4F}" presName="hierChild4" presStyleCnt="0"/>
      <dgm:spPr/>
    </dgm:pt>
    <dgm:pt modelId="{63F7A7C1-3DA8-452C-8E05-4296BB3CDE26}" type="pres">
      <dgm:prSet presAssocID="{04EE4F13-A3A7-4DEC-B0B6-4A0FB69D3FB3}" presName="Name37" presStyleLbl="parChTrans1D3" presStyleIdx="2" presStyleCnt="4"/>
      <dgm:spPr/>
      <dgm:t>
        <a:bodyPr/>
        <a:lstStyle/>
        <a:p>
          <a:endParaRPr lang="en-GB"/>
        </a:p>
      </dgm:t>
    </dgm:pt>
    <dgm:pt modelId="{B65A0155-9328-4883-B6E6-0DCB4F496FBC}" type="pres">
      <dgm:prSet presAssocID="{CF837B64-BA18-45DF-9D2D-9E2B67705268}" presName="hierRoot2" presStyleCnt="0">
        <dgm:presLayoutVars>
          <dgm:hierBranch val="init"/>
        </dgm:presLayoutVars>
      </dgm:prSet>
      <dgm:spPr/>
    </dgm:pt>
    <dgm:pt modelId="{291630A7-FFC8-4E46-8763-DCDF6864FF01}" type="pres">
      <dgm:prSet presAssocID="{CF837B64-BA18-45DF-9D2D-9E2B67705268}" presName="rootComposite" presStyleCnt="0"/>
      <dgm:spPr/>
    </dgm:pt>
    <dgm:pt modelId="{9ACE5ECB-69A3-4CD4-8D05-3CBD6C91F647}" type="pres">
      <dgm:prSet presAssocID="{CF837B64-BA18-45DF-9D2D-9E2B67705268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34BFD08-AAF1-4D54-93F9-EEEF7BE3AD61}" type="pres">
      <dgm:prSet presAssocID="{CF837B64-BA18-45DF-9D2D-9E2B67705268}" presName="rootConnector" presStyleLbl="node3" presStyleIdx="2" presStyleCnt="4"/>
      <dgm:spPr/>
      <dgm:t>
        <a:bodyPr/>
        <a:lstStyle/>
        <a:p>
          <a:endParaRPr lang="en-GB"/>
        </a:p>
      </dgm:t>
    </dgm:pt>
    <dgm:pt modelId="{BA4B7ACD-B814-4229-9D4C-C29F75F8187C}" type="pres">
      <dgm:prSet presAssocID="{CF837B64-BA18-45DF-9D2D-9E2B67705268}" presName="hierChild4" presStyleCnt="0"/>
      <dgm:spPr/>
    </dgm:pt>
    <dgm:pt modelId="{935D412E-1C57-4DA6-B1DE-3356DB59B26B}" type="pres">
      <dgm:prSet presAssocID="{CF837B64-BA18-45DF-9D2D-9E2B67705268}" presName="hierChild5" presStyleCnt="0"/>
      <dgm:spPr/>
    </dgm:pt>
    <dgm:pt modelId="{23CD62F6-868E-4457-B99B-737AD727BF38}" type="pres">
      <dgm:prSet presAssocID="{2A5659E7-7D19-4875-BB51-71BE3FBA5F4F}" presName="hierChild5" presStyleCnt="0"/>
      <dgm:spPr/>
    </dgm:pt>
    <dgm:pt modelId="{D8065A2B-FF07-43F2-8444-43D4E3717F37}" type="pres">
      <dgm:prSet presAssocID="{CC15BCC4-0E4D-49F6-B014-2866222F50A4}" presName="Name37" presStyleLbl="parChTrans1D2" presStyleIdx="3" presStyleCnt="4"/>
      <dgm:spPr/>
      <dgm:t>
        <a:bodyPr/>
        <a:lstStyle/>
        <a:p>
          <a:endParaRPr lang="en-GB"/>
        </a:p>
      </dgm:t>
    </dgm:pt>
    <dgm:pt modelId="{114E4BD0-CA59-4C92-AD83-53E1445D3ADC}" type="pres">
      <dgm:prSet presAssocID="{28EF7F71-72C8-4750-BB31-68F35E368CE3}" presName="hierRoot2" presStyleCnt="0">
        <dgm:presLayoutVars>
          <dgm:hierBranch val="init"/>
        </dgm:presLayoutVars>
      </dgm:prSet>
      <dgm:spPr/>
    </dgm:pt>
    <dgm:pt modelId="{4AEE3C65-26D4-45EE-B265-6396CFB31148}" type="pres">
      <dgm:prSet presAssocID="{28EF7F71-72C8-4750-BB31-68F35E368CE3}" presName="rootComposite" presStyleCnt="0"/>
      <dgm:spPr/>
    </dgm:pt>
    <dgm:pt modelId="{E063FB29-5C6E-405A-A6EE-AA3651C21976}" type="pres">
      <dgm:prSet presAssocID="{28EF7F71-72C8-4750-BB31-68F35E368CE3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D00396A-AE34-4332-8557-8FC4C606BA32}" type="pres">
      <dgm:prSet presAssocID="{28EF7F71-72C8-4750-BB31-68F35E368CE3}" presName="rootConnector" presStyleLbl="node2" presStyleIdx="3" presStyleCnt="4"/>
      <dgm:spPr/>
      <dgm:t>
        <a:bodyPr/>
        <a:lstStyle/>
        <a:p>
          <a:endParaRPr lang="en-GB"/>
        </a:p>
      </dgm:t>
    </dgm:pt>
    <dgm:pt modelId="{002F1205-73AB-4970-9E6F-2A7F9D906021}" type="pres">
      <dgm:prSet presAssocID="{28EF7F71-72C8-4750-BB31-68F35E368CE3}" presName="hierChild4" presStyleCnt="0"/>
      <dgm:spPr/>
    </dgm:pt>
    <dgm:pt modelId="{7AE8C13C-DC1D-4AC6-860C-509A08C64C6D}" type="pres">
      <dgm:prSet presAssocID="{843366AC-D596-43C3-8F1D-A4AB8D1415D0}" presName="Name37" presStyleLbl="parChTrans1D3" presStyleIdx="3" presStyleCnt="4"/>
      <dgm:spPr/>
      <dgm:t>
        <a:bodyPr/>
        <a:lstStyle/>
        <a:p>
          <a:endParaRPr lang="en-GB"/>
        </a:p>
      </dgm:t>
    </dgm:pt>
    <dgm:pt modelId="{B9A0611F-0141-4FD9-8857-F686B4F3C143}" type="pres">
      <dgm:prSet presAssocID="{2B937B0E-EADF-40B4-9377-BFA449ABE2B5}" presName="hierRoot2" presStyleCnt="0">
        <dgm:presLayoutVars>
          <dgm:hierBranch val="init"/>
        </dgm:presLayoutVars>
      </dgm:prSet>
      <dgm:spPr/>
    </dgm:pt>
    <dgm:pt modelId="{7F704883-3DCE-4594-AAD1-0BFF9A7F9C02}" type="pres">
      <dgm:prSet presAssocID="{2B937B0E-EADF-40B4-9377-BFA449ABE2B5}" presName="rootComposite" presStyleCnt="0"/>
      <dgm:spPr/>
    </dgm:pt>
    <dgm:pt modelId="{A11AD7B2-C34A-40FC-BEF7-C267AA2AC574}" type="pres">
      <dgm:prSet presAssocID="{2B937B0E-EADF-40B4-9377-BFA449ABE2B5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B3F7A2C-9A20-4E4E-A07F-1F7F863DEBD6}" type="pres">
      <dgm:prSet presAssocID="{2B937B0E-EADF-40B4-9377-BFA449ABE2B5}" presName="rootConnector" presStyleLbl="node3" presStyleIdx="3" presStyleCnt="4"/>
      <dgm:spPr/>
      <dgm:t>
        <a:bodyPr/>
        <a:lstStyle/>
        <a:p>
          <a:endParaRPr lang="en-GB"/>
        </a:p>
      </dgm:t>
    </dgm:pt>
    <dgm:pt modelId="{89E54E5F-3893-481A-95C3-FDC805D32E91}" type="pres">
      <dgm:prSet presAssocID="{2B937B0E-EADF-40B4-9377-BFA449ABE2B5}" presName="hierChild4" presStyleCnt="0"/>
      <dgm:spPr/>
    </dgm:pt>
    <dgm:pt modelId="{73E494AB-B50D-41B4-8FF2-19BDBCB44F85}" type="pres">
      <dgm:prSet presAssocID="{2B937B0E-EADF-40B4-9377-BFA449ABE2B5}" presName="hierChild5" presStyleCnt="0"/>
      <dgm:spPr/>
    </dgm:pt>
    <dgm:pt modelId="{34D1A8A3-0DB9-47C3-81B3-356D90D8867D}" type="pres">
      <dgm:prSet presAssocID="{28EF7F71-72C8-4750-BB31-68F35E368CE3}" presName="hierChild5" presStyleCnt="0"/>
      <dgm:spPr/>
    </dgm:pt>
    <dgm:pt modelId="{4C728105-53B1-465B-ABFE-FA08805FDB6A}" type="pres">
      <dgm:prSet presAssocID="{ACA0C528-C31B-4ADF-98F5-644014C2B266}" presName="hierChild3" presStyleCnt="0"/>
      <dgm:spPr/>
    </dgm:pt>
  </dgm:ptLst>
  <dgm:cxnLst>
    <dgm:cxn modelId="{27AD6C39-FB91-4640-B9B4-9A9AEE3ADF2A}" type="presOf" srcId="{2A5659E7-7D19-4875-BB51-71BE3FBA5F4F}" destId="{B3BCBD87-60D4-49F9-BFE3-92A9023D37C7}" srcOrd="1" destOrd="0" presId="urn:microsoft.com/office/officeart/2005/8/layout/orgChart1"/>
    <dgm:cxn modelId="{E74EEFE6-6C41-4C57-9B37-0B3887C21B2C}" srcId="{F6DC6EB4-9BD3-4B02-B096-7AA7A428EB0E}" destId="{ACA0C528-C31B-4ADF-98F5-644014C2B266}" srcOrd="0" destOrd="0" parTransId="{81286469-09BE-442E-B785-FFFE4E7D1513}" sibTransId="{50553D96-F457-4203-99AD-10BC37495F14}"/>
    <dgm:cxn modelId="{1AEF7C47-B0E8-4C86-B2D1-5D2972E5DEC3}" type="presOf" srcId="{CF837B64-BA18-45DF-9D2D-9E2B67705268}" destId="{434BFD08-AAF1-4D54-93F9-EEEF7BE3AD61}" srcOrd="1" destOrd="0" presId="urn:microsoft.com/office/officeart/2005/8/layout/orgChart1"/>
    <dgm:cxn modelId="{D9695F7C-C80C-4244-8719-1F9425DD2EFB}" type="presOf" srcId="{2B937B0E-EADF-40B4-9377-BFA449ABE2B5}" destId="{AB3F7A2C-9A20-4E4E-A07F-1F7F863DEBD6}" srcOrd="1" destOrd="0" presId="urn:microsoft.com/office/officeart/2005/8/layout/orgChart1"/>
    <dgm:cxn modelId="{2DF82E22-B3D7-4C7C-9255-2F37BB0184BF}" srcId="{2A5659E7-7D19-4875-BB51-71BE3FBA5F4F}" destId="{CF837B64-BA18-45DF-9D2D-9E2B67705268}" srcOrd="0" destOrd="0" parTransId="{04EE4F13-A3A7-4DEC-B0B6-4A0FB69D3FB3}" sibTransId="{5FC0AF5F-5034-4BB4-8205-7AC6535217B6}"/>
    <dgm:cxn modelId="{AE87C65E-383E-459B-A852-096939654CFE}" type="presOf" srcId="{28EF7F71-72C8-4750-BB31-68F35E368CE3}" destId="{E063FB29-5C6E-405A-A6EE-AA3651C21976}" srcOrd="0" destOrd="0" presId="urn:microsoft.com/office/officeart/2005/8/layout/orgChart1"/>
    <dgm:cxn modelId="{68554700-671B-4347-B1CA-FA259E8D649C}" type="presOf" srcId="{2A5659E7-7D19-4875-BB51-71BE3FBA5F4F}" destId="{9CB813F9-79B0-4CC1-AE73-6C44A5B417C9}" srcOrd="0" destOrd="0" presId="urn:microsoft.com/office/officeart/2005/8/layout/orgChart1"/>
    <dgm:cxn modelId="{D3EB6083-383C-45A7-9E00-6D8A69B7B6FB}" type="presOf" srcId="{48DE1738-61A5-446D-8F39-309AA7039A49}" destId="{A6A5832E-695C-4FF3-9066-01F0676A6DC8}" srcOrd="0" destOrd="0" presId="urn:microsoft.com/office/officeart/2005/8/layout/orgChart1"/>
    <dgm:cxn modelId="{39DE3934-D75A-4FD4-968A-CC4F995625F4}" type="presOf" srcId="{ACA0C528-C31B-4ADF-98F5-644014C2B266}" destId="{C25AA24A-0906-4931-8EAB-57979D6DE7BA}" srcOrd="1" destOrd="0" presId="urn:microsoft.com/office/officeart/2005/8/layout/orgChart1"/>
    <dgm:cxn modelId="{26827C42-E001-4351-B534-9BA4DD156FE0}" srcId="{ACA0C528-C31B-4ADF-98F5-644014C2B266}" destId="{45074590-51F4-4EF1-9939-7103929C3C53}" srcOrd="0" destOrd="0" parTransId="{F055984E-6790-42ED-955D-783197ED7FB1}" sibTransId="{A7C9D2D6-06E1-4B90-BD83-C2780BF740FD}"/>
    <dgm:cxn modelId="{20064ED6-C0A0-440B-8594-059006AF8170}" srcId="{ACA0C528-C31B-4ADF-98F5-644014C2B266}" destId="{28EF7F71-72C8-4750-BB31-68F35E368CE3}" srcOrd="3" destOrd="0" parTransId="{CC15BCC4-0E4D-49F6-B014-2866222F50A4}" sibTransId="{BB2B05BE-053B-4D17-AB22-F8504A77E56C}"/>
    <dgm:cxn modelId="{D2464659-599B-481B-AFAA-9AC51AE5EF39}" srcId="{ACA0C528-C31B-4ADF-98F5-644014C2B266}" destId="{2A5659E7-7D19-4875-BB51-71BE3FBA5F4F}" srcOrd="2" destOrd="0" parTransId="{8ECAA8AD-ECF4-4418-9748-E48B8896E1E4}" sibTransId="{F60DF8D5-D55D-460B-8718-0B4F9C845207}"/>
    <dgm:cxn modelId="{85DC60F6-0B93-47B9-9A56-939A479689DC}" srcId="{ACA0C528-C31B-4ADF-98F5-644014C2B266}" destId="{C99FCB48-DE2A-4797-8DC1-2EA68FD275B0}" srcOrd="1" destOrd="0" parTransId="{48DE1738-61A5-446D-8F39-309AA7039A49}" sibTransId="{91E66AB1-0BD8-445F-A8F6-EE3325CF1382}"/>
    <dgm:cxn modelId="{051B0EBD-8277-4967-8F53-2360ED720437}" type="presOf" srcId="{45074590-51F4-4EF1-9939-7103929C3C53}" destId="{D1D40B23-87DD-48BA-BA1E-93EC7D1FDF1E}" srcOrd="0" destOrd="0" presId="urn:microsoft.com/office/officeart/2005/8/layout/orgChart1"/>
    <dgm:cxn modelId="{DEF6CCDB-9A15-4AF7-9B36-4182851AB7AA}" type="presOf" srcId="{F055984E-6790-42ED-955D-783197ED7FB1}" destId="{8604C9F2-7CDD-4ADD-A8DE-7243EA90F44D}" srcOrd="0" destOrd="0" presId="urn:microsoft.com/office/officeart/2005/8/layout/orgChart1"/>
    <dgm:cxn modelId="{F47C565E-03E7-4F2A-B4FC-500BFD2573B6}" srcId="{C99FCB48-DE2A-4797-8DC1-2EA68FD275B0}" destId="{65F2C19C-A81F-4BC3-8F0E-9FCE76EEC913}" srcOrd="0" destOrd="0" parTransId="{43419623-EEC2-4391-A29D-D2444C4A4F6C}" sibTransId="{D928BB99-EF6E-4548-B92B-42E184C5ACE4}"/>
    <dgm:cxn modelId="{6D3901CF-7103-4D97-AA58-A0B04AFF79DE}" type="presOf" srcId="{843366AC-D596-43C3-8F1D-A4AB8D1415D0}" destId="{7AE8C13C-DC1D-4AC6-860C-509A08C64C6D}" srcOrd="0" destOrd="0" presId="urn:microsoft.com/office/officeart/2005/8/layout/orgChart1"/>
    <dgm:cxn modelId="{63CDD882-4976-491C-B048-900C726C3567}" type="presOf" srcId="{B3FD1C09-8B31-4D46-A51F-1CCEF5BF38BF}" destId="{586B9C16-6979-4C3F-9617-7DA088DE4498}" srcOrd="1" destOrd="0" presId="urn:microsoft.com/office/officeart/2005/8/layout/orgChart1"/>
    <dgm:cxn modelId="{4CADFF18-4474-478B-9989-5D67B852A134}" type="presOf" srcId="{CF837B64-BA18-45DF-9D2D-9E2B67705268}" destId="{9ACE5ECB-69A3-4CD4-8D05-3CBD6C91F647}" srcOrd="0" destOrd="0" presId="urn:microsoft.com/office/officeart/2005/8/layout/orgChart1"/>
    <dgm:cxn modelId="{75EF3ABE-2380-4905-A411-D1D45A81B0CF}" type="presOf" srcId="{45074590-51F4-4EF1-9939-7103929C3C53}" destId="{59CD8DC3-1F9A-4BFA-8232-10AAAB051781}" srcOrd="1" destOrd="0" presId="urn:microsoft.com/office/officeart/2005/8/layout/orgChart1"/>
    <dgm:cxn modelId="{383E7A8F-7E2B-48EC-AAA8-D3F804198406}" srcId="{45074590-51F4-4EF1-9939-7103929C3C53}" destId="{B3FD1C09-8B31-4D46-A51F-1CCEF5BF38BF}" srcOrd="0" destOrd="0" parTransId="{E5DB7C50-3C9D-4004-9C9C-FAA14C4C0174}" sibTransId="{3CE683F4-E785-42F7-A32E-4DB7DB9C55F2}"/>
    <dgm:cxn modelId="{76911CA9-0D45-45FA-8F51-677ED7CDBF9F}" type="presOf" srcId="{F6DC6EB4-9BD3-4B02-B096-7AA7A428EB0E}" destId="{37D284AE-D147-4D52-B40E-7A788E7D7F2C}" srcOrd="0" destOrd="0" presId="urn:microsoft.com/office/officeart/2005/8/layout/orgChart1"/>
    <dgm:cxn modelId="{129254BD-B188-4E16-880C-DE4C4CE8F3F0}" type="presOf" srcId="{28EF7F71-72C8-4750-BB31-68F35E368CE3}" destId="{3D00396A-AE34-4332-8557-8FC4C606BA32}" srcOrd="1" destOrd="0" presId="urn:microsoft.com/office/officeart/2005/8/layout/orgChart1"/>
    <dgm:cxn modelId="{A6DB4AD8-4E89-4CAA-A3C1-2AE482891F0E}" type="presOf" srcId="{65F2C19C-A81F-4BC3-8F0E-9FCE76EEC913}" destId="{8F5AD6DF-6B68-492C-8174-1F0537E6761F}" srcOrd="1" destOrd="0" presId="urn:microsoft.com/office/officeart/2005/8/layout/orgChart1"/>
    <dgm:cxn modelId="{858685D8-1F09-4F43-A4CA-B4F8C05C8178}" type="presOf" srcId="{C99FCB48-DE2A-4797-8DC1-2EA68FD275B0}" destId="{A88E3EC6-7DD5-4037-B18E-F9636A6FABEB}" srcOrd="0" destOrd="0" presId="urn:microsoft.com/office/officeart/2005/8/layout/orgChart1"/>
    <dgm:cxn modelId="{57DD625F-289C-45BB-845A-D69EE7544618}" type="presOf" srcId="{8ECAA8AD-ECF4-4418-9748-E48B8896E1E4}" destId="{5E687C6B-C060-4505-ADAC-E9DAF4356566}" srcOrd="0" destOrd="0" presId="urn:microsoft.com/office/officeart/2005/8/layout/orgChart1"/>
    <dgm:cxn modelId="{8F8C9B1C-3682-4795-A9BB-EC5F1164BEB8}" type="presOf" srcId="{CC15BCC4-0E4D-49F6-B014-2866222F50A4}" destId="{D8065A2B-FF07-43F2-8444-43D4E3717F37}" srcOrd="0" destOrd="0" presId="urn:microsoft.com/office/officeart/2005/8/layout/orgChart1"/>
    <dgm:cxn modelId="{716003B4-850C-471E-9F5F-960E111F19DA}" type="presOf" srcId="{ACA0C528-C31B-4ADF-98F5-644014C2B266}" destId="{E9D48484-AFE2-4088-B9E8-EEDF21109458}" srcOrd="0" destOrd="0" presId="urn:microsoft.com/office/officeart/2005/8/layout/orgChart1"/>
    <dgm:cxn modelId="{0B2F486D-7A67-40F4-B865-294A6B569C5F}" type="presOf" srcId="{B3FD1C09-8B31-4D46-A51F-1CCEF5BF38BF}" destId="{1A50EB80-318A-45FD-A414-98E85E983E2E}" srcOrd="0" destOrd="0" presId="urn:microsoft.com/office/officeart/2005/8/layout/orgChart1"/>
    <dgm:cxn modelId="{CA10484C-BE21-4A04-9706-1785BC88DB21}" type="presOf" srcId="{E5DB7C50-3C9D-4004-9C9C-FAA14C4C0174}" destId="{78A66045-5BDC-4A58-8B43-2D0D7579BFEF}" srcOrd="0" destOrd="0" presId="urn:microsoft.com/office/officeart/2005/8/layout/orgChart1"/>
    <dgm:cxn modelId="{19713BDA-6231-478E-AF85-38307D637F3E}" type="presOf" srcId="{2B937B0E-EADF-40B4-9377-BFA449ABE2B5}" destId="{A11AD7B2-C34A-40FC-BEF7-C267AA2AC574}" srcOrd="0" destOrd="0" presId="urn:microsoft.com/office/officeart/2005/8/layout/orgChart1"/>
    <dgm:cxn modelId="{39FDD6C8-3544-497A-A9B5-B642611F0E15}" type="presOf" srcId="{C99FCB48-DE2A-4797-8DC1-2EA68FD275B0}" destId="{24F4C0C4-919C-4A8C-925D-C73A50730ED3}" srcOrd="1" destOrd="0" presId="urn:microsoft.com/office/officeart/2005/8/layout/orgChart1"/>
    <dgm:cxn modelId="{BA3DEDF6-6F5E-40AB-814A-309F52890856}" type="presOf" srcId="{65F2C19C-A81F-4BC3-8F0E-9FCE76EEC913}" destId="{B3C4532C-F400-449D-B7F3-EAE05F87504B}" srcOrd="0" destOrd="0" presId="urn:microsoft.com/office/officeart/2005/8/layout/orgChart1"/>
    <dgm:cxn modelId="{C229B98F-B441-4D2B-885B-B39D4DFD6610}" type="presOf" srcId="{43419623-EEC2-4391-A29D-D2444C4A4F6C}" destId="{860593EF-F4C4-4791-BA61-B6A80031C379}" srcOrd="0" destOrd="0" presId="urn:microsoft.com/office/officeart/2005/8/layout/orgChart1"/>
    <dgm:cxn modelId="{CBB00747-3424-49DB-82BD-A3E284ABF2BA}" srcId="{28EF7F71-72C8-4750-BB31-68F35E368CE3}" destId="{2B937B0E-EADF-40B4-9377-BFA449ABE2B5}" srcOrd="0" destOrd="0" parTransId="{843366AC-D596-43C3-8F1D-A4AB8D1415D0}" sibTransId="{93B91332-7F22-4089-AB15-9DF9B10C7464}"/>
    <dgm:cxn modelId="{2931F335-545C-48CC-B55A-5F654590CC33}" type="presOf" srcId="{04EE4F13-A3A7-4DEC-B0B6-4A0FB69D3FB3}" destId="{63F7A7C1-3DA8-452C-8E05-4296BB3CDE26}" srcOrd="0" destOrd="0" presId="urn:microsoft.com/office/officeart/2005/8/layout/orgChart1"/>
    <dgm:cxn modelId="{82F620CC-CC03-47CD-B362-FFACFA768D60}" type="presParOf" srcId="{37D284AE-D147-4D52-B40E-7A788E7D7F2C}" destId="{DAC848A4-6D9C-416F-B95B-B5AB27A9BE8F}" srcOrd="0" destOrd="0" presId="urn:microsoft.com/office/officeart/2005/8/layout/orgChart1"/>
    <dgm:cxn modelId="{F5A29589-A158-4D3D-A8E0-7B784BD2D2A8}" type="presParOf" srcId="{DAC848A4-6D9C-416F-B95B-B5AB27A9BE8F}" destId="{B1186CA0-6DE5-4305-B1CC-3E778CA5FCEC}" srcOrd="0" destOrd="0" presId="urn:microsoft.com/office/officeart/2005/8/layout/orgChart1"/>
    <dgm:cxn modelId="{56AAB0B5-9C47-4C67-879E-1008B6455AE9}" type="presParOf" srcId="{B1186CA0-6DE5-4305-B1CC-3E778CA5FCEC}" destId="{E9D48484-AFE2-4088-B9E8-EEDF21109458}" srcOrd="0" destOrd="0" presId="urn:microsoft.com/office/officeart/2005/8/layout/orgChart1"/>
    <dgm:cxn modelId="{ABA44A4C-6A79-4579-8A9C-7E27DF818962}" type="presParOf" srcId="{B1186CA0-6DE5-4305-B1CC-3E778CA5FCEC}" destId="{C25AA24A-0906-4931-8EAB-57979D6DE7BA}" srcOrd="1" destOrd="0" presId="urn:microsoft.com/office/officeart/2005/8/layout/orgChart1"/>
    <dgm:cxn modelId="{9066379A-EBB3-4D66-A1D6-685DAF5BF08F}" type="presParOf" srcId="{DAC848A4-6D9C-416F-B95B-B5AB27A9BE8F}" destId="{E2269BC0-FB11-4BC9-ABE4-C2EFD8FBB521}" srcOrd="1" destOrd="0" presId="urn:microsoft.com/office/officeart/2005/8/layout/orgChart1"/>
    <dgm:cxn modelId="{C5937478-53F3-442C-BC10-42DFF1729DFB}" type="presParOf" srcId="{E2269BC0-FB11-4BC9-ABE4-C2EFD8FBB521}" destId="{8604C9F2-7CDD-4ADD-A8DE-7243EA90F44D}" srcOrd="0" destOrd="0" presId="urn:microsoft.com/office/officeart/2005/8/layout/orgChart1"/>
    <dgm:cxn modelId="{DFA5A052-4F4A-4BFE-A25F-A6AADFA4305D}" type="presParOf" srcId="{E2269BC0-FB11-4BC9-ABE4-C2EFD8FBB521}" destId="{4CB707AE-E394-4589-916F-412AE20BE866}" srcOrd="1" destOrd="0" presId="urn:microsoft.com/office/officeart/2005/8/layout/orgChart1"/>
    <dgm:cxn modelId="{1336EE2A-7830-4DA2-A39D-50CF0BD88304}" type="presParOf" srcId="{4CB707AE-E394-4589-916F-412AE20BE866}" destId="{2F44FA27-EBC9-4D97-8856-C73500B5A01A}" srcOrd="0" destOrd="0" presId="urn:microsoft.com/office/officeart/2005/8/layout/orgChart1"/>
    <dgm:cxn modelId="{39DDFA42-8C70-4BA0-969A-5468E004F91F}" type="presParOf" srcId="{2F44FA27-EBC9-4D97-8856-C73500B5A01A}" destId="{D1D40B23-87DD-48BA-BA1E-93EC7D1FDF1E}" srcOrd="0" destOrd="0" presId="urn:microsoft.com/office/officeart/2005/8/layout/orgChart1"/>
    <dgm:cxn modelId="{8898AB94-0006-450F-9F1A-F73960D20542}" type="presParOf" srcId="{2F44FA27-EBC9-4D97-8856-C73500B5A01A}" destId="{59CD8DC3-1F9A-4BFA-8232-10AAAB051781}" srcOrd="1" destOrd="0" presId="urn:microsoft.com/office/officeart/2005/8/layout/orgChart1"/>
    <dgm:cxn modelId="{93CBA740-B458-446E-AFCA-83F5AB6D3426}" type="presParOf" srcId="{4CB707AE-E394-4589-916F-412AE20BE866}" destId="{EBF7C3C4-40DB-47C8-BE53-1352ED3276CD}" srcOrd="1" destOrd="0" presId="urn:microsoft.com/office/officeart/2005/8/layout/orgChart1"/>
    <dgm:cxn modelId="{DDB1FA13-CF7F-4061-B663-25D467173611}" type="presParOf" srcId="{EBF7C3C4-40DB-47C8-BE53-1352ED3276CD}" destId="{78A66045-5BDC-4A58-8B43-2D0D7579BFEF}" srcOrd="0" destOrd="0" presId="urn:microsoft.com/office/officeart/2005/8/layout/orgChart1"/>
    <dgm:cxn modelId="{D40606C0-2A9C-4CC5-B350-ACBEF720F073}" type="presParOf" srcId="{EBF7C3C4-40DB-47C8-BE53-1352ED3276CD}" destId="{F9245183-21E7-4C7B-B430-442F0CABEBEB}" srcOrd="1" destOrd="0" presId="urn:microsoft.com/office/officeart/2005/8/layout/orgChart1"/>
    <dgm:cxn modelId="{C1A40295-E910-4078-9179-C32975DB1E87}" type="presParOf" srcId="{F9245183-21E7-4C7B-B430-442F0CABEBEB}" destId="{4571934F-0582-425A-9391-9C83D530EAFB}" srcOrd="0" destOrd="0" presId="urn:microsoft.com/office/officeart/2005/8/layout/orgChart1"/>
    <dgm:cxn modelId="{35A9CCA0-6059-4362-A796-98A7B7D4E01C}" type="presParOf" srcId="{4571934F-0582-425A-9391-9C83D530EAFB}" destId="{1A50EB80-318A-45FD-A414-98E85E983E2E}" srcOrd="0" destOrd="0" presId="urn:microsoft.com/office/officeart/2005/8/layout/orgChart1"/>
    <dgm:cxn modelId="{7D8A63C2-7732-46D1-8283-7A5B8FBEBEA2}" type="presParOf" srcId="{4571934F-0582-425A-9391-9C83D530EAFB}" destId="{586B9C16-6979-4C3F-9617-7DA088DE4498}" srcOrd="1" destOrd="0" presId="urn:microsoft.com/office/officeart/2005/8/layout/orgChart1"/>
    <dgm:cxn modelId="{A33AACC1-C45E-4F9F-867F-785ACAB620E0}" type="presParOf" srcId="{F9245183-21E7-4C7B-B430-442F0CABEBEB}" destId="{4266D823-203D-45C9-B78B-16F778BEBDAE}" srcOrd="1" destOrd="0" presId="urn:microsoft.com/office/officeart/2005/8/layout/orgChart1"/>
    <dgm:cxn modelId="{97BB5317-3945-4747-A39B-C1AA9D81A297}" type="presParOf" srcId="{F9245183-21E7-4C7B-B430-442F0CABEBEB}" destId="{FF7EA498-A7E1-4C9A-8DC9-65F75E113DEF}" srcOrd="2" destOrd="0" presId="urn:microsoft.com/office/officeart/2005/8/layout/orgChart1"/>
    <dgm:cxn modelId="{3AFC626F-7117-4B24-8405-3F4CAF7B7A79}" type="presParOf" srcId="{4CB707AE-E394-4589-916F-412AE20BE866}" destId="{166CAB6C-6C7B-467D-B8A4-F0B412B02705}" srcOrd="2" destOrd="0" presId="urn:microsoft.com/office/officeart/2005/8/layout/orgChart1"/>
    <dgm:cxn modelId="{3936C2B7-16EF-4CB3-A499-E1954821FC68}" type="presParOf" srcId="{E2269BC0-FB11-4BC9-ABE4-C2EFD8FBB521}" destId="{A6A5832E-695C-4FF3-9066-01F0676A6DC8}" srcOrd="2" destOrd="0" presId="urn:microsoft.com/office/officeart/2005/8/layout/orgChart1"/>
    <dgm:cxn modelId="{708E51FF-8C37-4013-91F4-2E2A50AA5D05}" type="presParOf" srcId="{E2269BC0-FB11-4BC9-ABE4-C2EFD8FBB521}" destId="{F09687AC-BE77-4826-A318-BEE2B11C4507}" srcOrd="3" destOrd="0" presId="urn:microsoft.com/office/officeart/2005/8/layout/orgChart1"/>
    <dgm:cxn modelId="{958AC145-7B6C-4270-B331-B86FAF3CA74B}" type="presParOf" srcId="{F09687AC-BE77-4826-A318-BEE2B11C4507}" destId="{74EB998D-FC3D-4D75-B0D0-9951DA3DD3C8}" srcOrd="0" destOrd="0" presId="urn:microsoft.com/office/officeart/2005/8/layout/orgChart1"/>
    <dgm:cxn modelId="{FC37A475-32ED-4D93-B1F9-AAF73C9FAC1A}" type="presParOf" srcId="{74EB998D-FC3D-4D75-B0D0-9951DA3DD3C8}" destId="{A88E3EC6-7DD5-4037-B18E-F9636A6FABEB}" srcOrd="0" destOrd="0" presId="urn:microsoft.com/office/officeart/2005/8/layout/orgChart1"/>
    <dgm:cxn modelId="{7F4D52CF-913D-4F5B-9FDF-E2BFFC606AA6}" type="presParOf" srcId="{74EB998D-FC3D-4D75-B0D0-9951DA3DD3C8}" destId="{24F4C0C4-919C-4A8C-925D-C73A50730ED3}" srcOrd="1" destOrd="0" presId="urn:microsoft.com/office/officeart/2005/8/layout/orgChart1"/>
    <dgm:cxn modelId="{E1C24A50-7954-4652-B72A-508216130CB4}" type="presParOf" srcId="{F09687AC-BE77-4826-A318-BEE2B11C4507}" destId="{2F370C68-7F5B-4BF8-BD68-15F9E659EBB2}" srcOrd="1" destOrd="0" presId="urn:microsoft.com/office/officeart/2005/8/layout/orgChart1"/>
    <dgm:cxn modelId="{4A0407DA-C2CC-4D26-AD95-6BF152D55035}" type="presParOf" srcId="{2F370C68-7F5B-4BF8-BD68-15F9E659EBB2}" destId="{860593EF-F4C4-4791-BA61-B6A80031C379}" srcOrd="0" destOrd="0" presId="urn:microsoft.com/office/officeart/2005/8/layout/orgChart1"/>
    <dgm:cxn modelId="{45DCABB6-79BF-487A-A236-B8757040E811}" type="presParOf" srcId="{2F370C68-7F5B-4BF8-BD68-15F9E659EBB2}" destId="{07B6C15C-D89E-45E6-9129-52F092F5C09A}" srcOrd="1" destOrd="0" presId="urn:microsoft.com/office/officeart/2005/8/layout/orgChart1"/>
    <dgm:cxn modelId="{876AED6F-DB78-48DF-9327-82D5CB788F9E}" type="presParOf" srcId="{07B6C15C-D89E-45E6-9129-52F092F5C09A}" destId="{1C50A0F8-46FC-4808-B3AE-FAF464B42386}" srcOrd="0" destOrd="0" presId="urn:microsoft.com/office/officeart/2005/8/layout/orgChart1"/>
    <dgm:cxn modelId="{BBB52622-FB26-4EB4-869A-D6D82BDF09A3}" type="presParOf" srcId="{1C50A0F8-46FC-4808-B3AE-FAF464B42386}" destId="{B3C4532C-F400-449D-B7F3-EAE05F87504B}" srcOrd="0" destOrd="0" presId="urn:microsoft.com/office/officeart/2005/8/layout/orgChart1"/>
    <dgm:cxn modelId="{ED4E1B31-32CD-416C-9ABC-47A1F23C0DC0}" type="presParOf" srcId="{1C50A0F8-46FC-4808-B3AE-FAF464B42386}" destId="{8F5AD6DF-6B68-492C-8174-1F0537E6761F}" srcOrd="1" destOrd="0" presId="urn:microsoft.com/office/officeart/2005/8/layout/orgChart1"/>
    <dgm:cxn modelId="{09C47B43-4D3F-4343-9AC5-53A3CA910C7D}" type="presParOf" srcId="{07B6C15C-D89E-45E6-9129-52F092F5C09A}" destId="{9DFA5D89-8E30-4F88-A1B8-6A1303875B43}" srcOrd="1" destOrd="0" presId="urn:microsoft.com/office/officeart/2005/8/layout/orgChart1"/>
    <dgm:cxn modelId="{4C3F5FF5-B4E9-4E23-87B5-6C909299860F}" type="presParOf" srcId="{07B6C15C-D89E-45E6-9129-52F092F5C09A}" destId="{201D4FD0-CAE1-4322-BBA9-2AE3C759BBA4}" srcOrd="2" destOrd="0" presId="urn:microsoft.com/office/officeart/2005/8/layout/orgChart1"/>
    <dgm:cxn modelId="{ABD0343A-F4E9-41BE-BC1E-F169C10F16A2}" type="presParOf" srcId="{F09687AC-BE77-4826-A318-BEE2B11C4507}" destId="{26633986-D486-4FB8-AF81-B32A5C753881}" srcOrd="2" destOrd="0" presId="urn:microsoft.com/office/officeart/2005/8/layout/orgChart1"/>
    <dgm:cxn modelId="{3E73CCC8-B06D-4625-A280-81D85C474BBC}" type="presParOf" srcId="{E2269BC0-FB11-4BC9-ABE4-C2EFD8FBB521}" destId="{5E687C6B-C060-4505-ADAC-E9DAF4356566}" srcOrd="4" destOrd="0" presId="urn:microsoft.com/office/officeart/2005/8/layout/orgChart1"/>
    <dgm:cxn modelId="{7ACAA93A-EA1D-4BE0-B94D-3BCB01683A3E}" type="presParOf" srcId="{E2269BC0-FB11-4BC9-ABE4-C2EFD8FBB521}" destId="{01CE4B4A-F3B6-4660-9160-3828EEA9E3F8}" srcOrd="5" destOrd="0" presId="urn:microsoft.com/office/officeart/2005/8/layout/orgChart1"/>
    <dgm:cxn modelId="{5EF0BFE7-5CBD-4D80-B5DD-17C34224461E}" type="presParOf" srcId="{01CE4B4A-F3B6-4660-9160-3828EEA9E3F8}" destId="{34A742E7-AA77-48FA-B922-FEAD28B8354E}" srcOrd="0" destOrd="0" presId="urn:microsoft.com/office/officeart/2005/8/layout/orgChart1"/>
    <dgm:cxn modelId="{4CE1FE89-22B5-47B5-846D-40A49BC48D9B}" type="presParOf" srcId="{34A742E7-AA77-48FA-B922-FEAD28B8354E}" destId="{9CB813F9-79B0-4CC1-AE73-6C44A5B417C9}" srcOrd="0" destOrd="0" presId="urn:microsoft.com/office/officeart/2005/8/layout/orgChart1"/>
    <dgm:cxn modelId="{3CFCCAAD-10D9-47DE-9C59-904FD2FC834E}" type="presParOf" srcId="{34A742E7-AA77-48FA-B922-FEAD28B8354E}" destId="{B3BCBD87-60D4-49F9-BFE3-92A9023D37C7}" srcOrd="1" destOrd="0" presId="urn:microsoft.com/office/officeart/2005/8/layout/orgChart1"/>
    <dgm:cxn modelId="{9C3EFCB6-23B1-4472-B62E-0230FD7B4E2F}" type="presParOf" srcId="{01CE4B4A-F3B6-4660-9160-3828EEA9E3F8}" destId="{8C11DB0E-7180-4E32-9FCE-993C77C8FCFE}" srcOrd="1" destOrd="0" presId="urn:microsoft.com/office/officeart/2005/8/layout/orgChart1"/>
    <dgm:cxn modelId="{EB057B0A-C9B7-4632-A9CF-FF34148E3E75}" type="presParOf" srcId="{8C11DB0E-7180-4E32-9FCE-993C77C8FCFE}" destId="{63F7A7C1-3DA8-452C-8E05-4296BB3CDE26}" srcOrd="0" destOrd="0" presId="urn:microsoft.com/office/officeart/2005/8/layout/orgChart1"/>
    <dgm:cxn modelId="{FE3DE921-CA6A-4F5E-81B2-20DD8C91472C}" type="presParOf" srcId="{8C11DB0E-7180-4E32-9FCE-993C77C8FCFE}" destId="{B65A0155-9328-4883-B6E6-0DCB4F496FBC}" srcOrd="1" destOrd="0" presId="urn:microsoft.com/office/officeart/2005/8/layout/orgChart1"/>
    <dgm:cxn modelId="{6570C48D-14DA-4E9B-9C47-092B61062737}" type="presParOf" srcId="{B65A0155-9328-4883-B6E6-0DCB4F496FBC}" destId="{291630A7-FFC8-4E46-8763-DCDF6864FF01}" srcOrd="0" destOrd="0" presId="urn:microsoft.com/office/officeart/2005/8/layout/orgChart1"/>
    <dgm:cxn modelId="{B494B593-5015-4D48-AFF0-3667C96B27E4}" type="presParOf" srcId="{291630A7-FFC8-4E46-8763-DCDF6864FF01}" destId="{9ACE5ECB-69A3-4CD4-8D05-3CBD6C91F647}" srcOrd="0" destOrd="0" presId="urn:microsoft.com/office/officeart/2005/8/layout/orgChart1"/>
    <dgm:cxn modelId="{BD311C74-0BE3-4A8B-9C48-10204DC66CBF}" type="presParOf" srcId="{291630A7-FFC8-4E46-8763-DCDF6864FF01}" destId="{434BFD08-AAF1-4D54-93F9-EEEF7BE3AD61}" srcOrd="1" destOrd="0" presId="urn:microsoft.com/office/officeart/2005/8/layout/orgChart1"/>
    <dgm:cxn modelId="{6563B011-C376-4096-A94C-64F7BC431553}" type="presParOf" srcId="{B65A0155-9328-4883-B6E6-0DCB4F496FBC}" destId="{BA4B7ACD-B814-4229-9D4C-C29F75F8187C}" srcOrd="1" destOrd="0" presId="urn:microsoft.com/office/officeart/2005/8/layout/orgChart1"/>
    <dgm:cxn modelId="{F69FAA59-C2AD-4672-8CB4-80EFCE61E787}" type="presParOf" srcId="{B65A0155-9328-4883-B6E6-0DCB4F496FBC}" destId="{935D412E-1C57-4DA6-B1DE-3356DB59B26B}" srcOrd="2" destOrd="0" presId="urn:microsoft.com/office/officeart/2005/8/layout/orgChart1"/>
    <dgm:cxn modelId="{4E4383D8-834E-4A88-A074-D8D21900F04C}" type="presParOf" srcId="{01CE4B4A-F3B6-4660-9160-3828EEA9E3F8}" destId="{23CD62F6-868E-4457-B99B-737AD727BF38}" srcOrd="2" destOrd="0" presId="urn:microsoft.com/office/officeart/2005/8/layout/orgChart1"/>
    <dgm:cxn modelId="{6E88253B-220F-4E1B-A3D0-9A89AB14F579}" type="presParOf" srcId="{E2269BC0-FB11-4BC9-ABE4-C2EFD8FBB521}" destId="{D8065A2B-FF07-43F2-8444-43D4E3717F37}" srcOrd="6" destOrd="0" presId="urn:microsoft.com/office/officeart/2005/8/layout/orgChart1"/>
    <dgm:cxn modelId="{BDB3547A-908C-4A1E-B31B-1223BA15A41E}" type="presParOf" srcId="{E2269BC0-FB11-4BC9-ABE4-C2EFD8FBB521}" destId="{114E4BD0-CA59-4C92-AD83-53E1445D3ADC}" srcOrd="7" destOrd="0" presId="urn:microsoft.com/office/officeart/2005/8/layout/orgChart1"/>
    <dgm:cxn modelId="{3A394685-5C75-4B18-94E5-C8EA1A5D27A6}" type="presParOf" srcId="{114E4BD0-CA59-4C92-AD83-53E1445D3ADC}" destId="{4AEE3C65-26D4-45EE-B265-6396CFB31148}" srcOrd="0" destOrd="0" presId="urn:microsoft.com/office/officeart/2005/8/layout/orgChart1"/>
    <dgm:cxn modelId="{B40E7516-C7E3-41C9-875A-C058A6FC5541}" type="presParOf" srcId="{4AEE3C65-26D4-45EE-B265-6396CFB31148}" destId="{E063FB29-5C6E-405A-A6EE-AA3651C21976}" srcOrd="0" destOrd="0" presId="urn:microsoft.com/office/officeart/2005/8/layout/orgChart1"/>
    <dgm:cxn modelId="{434D0E74-E97A-45D2-B440-C8DE7E4C0BF4}" type="presParOf" srcId="{4AEE3C65-26D4-45EE-B265-6396CFB31148}" destId="{3D00396A-AE34-4332-8557-8FC4C606BA32}" srcOrd="1" destOrd="0" presId="urn:microsoft.com/office/officeart/2005/8/layout/orgChart1"/>
    <dgm:cxn modelId="{98D8ED6F-9848-4B28-A6D3-21167FB22183}" type="presParOf" srcId="{114E4BD0-CA59-4C92-AD83-53E1445D3ADC}" destId="{002F1205-73AB-4970-9E6F-2A7F9D906021}" srcOrd="1" destOrd="0" presId="urn:microsoft.com/office/officeart/2005/8/layout/orgChart1"/>
    <dgm:cxn modelId="{C4F225DC-A6D0-4C6D-BB33-791CCF7DAF80}" type="presParOf" srcId="{002F1205-73AB-4970-9E6F-2A7F9D906021}" destId="{7AE8C13C-DC1D-4AC6-860C-509A08C64C6D}" srcOrd="0" destOrd="0" presId="urn:microsoft.com/office/officeart/2005/8/layout/orgChart1"/>
    <dgm:cxn modelId="{67E0B7D5-485C-4E18-8B2A-49AEB2065DE0}" type="presParOf" srcId="{002F1205-73AB-4970-9E6F-2A7F9D906021}" destId="{B9A0611F-0141-4FD9-8857-F686B4F3C143}" srcOrd="1" destOrd="0" presId="urn:microsoft.com/office/officeart/2005/8/layout/orgChart1"/>
    <dgm:cxn modelId="{F523294F-E404-4890-8A7E-19CDC8B00104}" type="presParOf" srcId="{B9A0611F-0141-4FD9-8857-F686B4F3C143}" destId="{7F704883-3DCE-4594-AAD1-0BFF9A7F9C02}" srcOrd="0" destOrd="0" presId="urn:microsoft.com/office/officeart/2005/8/layout/orgChart1"/>
    <dgm:cxn modelId="{1E7A6862-0169-4B84-ADC3-2EDAC002D7AD}" type="presParOf" srcId="{7F704883-3DCE-4594-AAD1-0BFF9A7F9C02}" destId="{A11AD7B2-C34A-40FC-BEF7-C267AA2AC574}" srcOrd="0" destOrd="0" presId="urn:microsoft.com/office/officeart/2005/8/layout/orgChart1"/>
    <dgm:cxn modelId="{B8DD8E51-B408-4DCF-91BF-796700D31934}" type="presParOf" srcId="{7F704883-3DCE-4594-AAD1-0BFF9A7F9C02}" destId="{AB3F7A2C-9A20-4E4E-A07F-1F7F863DEBD6}" srcOrd="1" destOrd="0" presId="urn:microsoft.com/office/officeart/2005/8/layout/orgChart1"/>
    <dgm:cxn modelId="{BC3A6B2B-3DDE-4943-8D4A-27B5A9BB14D0}" type="presParOf" srcId="{B9A0611F-0141-4FD9-8857-F686B4F3C143}" destId="{89E54E5F-3893-481A-95C3-FDC805D32E91}" srcOrd="1" destOrd="0" presId="urn:microsoft.com/office/officeart/2005/8/layout/orgChart1"/>
    <dgm:cxn modelId="{5FACC47B-3960-45D0-991A-DC7972C2D8E8}" type="presParOf" srcId="{B9A0611F-0141-4FD9-8857-F686B4F3C143}" destId="{73E494AB-B50D-41B4-8FF2-19BDBCB44F85}" srcOrd="2" destOrd="0" presId="urn:microsoft.com/office/officeart/2005/8/layout/orgChart1"/>
    <dgm:cxn modelId="{98534D28-4F0C-468A-AEE9-6738E779D0E2}" type="presParOf" srcId="{114E4BD0-CA59-4C92-AD83-53E1445D3ADC}" destId="{34D1A8A3-0DB9-47C3-81B3-356D90D8867D}" srcOrd="2" destOrd="0" presId="urn:microsoft.com/office/officeart/2005/8/layout/orgChart1"/>
    <dgm:cxn modelId="{C9404AB8-DF4B-4B35-8DE0-3EB3198347AC}" type="presParOf" srcId="{DAC848A4-6D9C-416F-B95B-B5AB27A9BE8F}" destId="{4C728105-53B1-465B-ABFE-FA08805FDB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DC6EB4-9BD3-4B02-B096-7AA7A428EB0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CA0C528-C31B-4ADF-98F5-644014C2B266}">
      <dgm:prSet phldrT="[Text]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en-GB" dirty="0"/>
            <a:t>British Darts Organisation</a:t>
          </a:r>
        </a:p>
      </dgm:t>
    </dgm:pt>
    <dgm:pt modelId="{81286469-09BE-442E-B785-FFFE4E7D1513}" type="parTrans" cxnId="{E74EEFE6-6C41-4C57-9B37-0B3887C21B2C}">
      <dgm:prSet/>
      <dgm:spPr/>
      <dgm:t>
        <a:bodyPr/>
        <a:lstStyle/>
        <a:p>
          <a:endParaRPr lang="en-GB"/>
        </a:p>
      </dgm:t>
    </dgm:pt>
    <dgm:pt modelId="{50553D96-F457-4203-99AD-10BC37495F14}" type="sibTrans" cxnId="{E74EEFE6-6C41-4C57-9B37-0B3887C21B2C}">
      <dgm:prSet/>
      <dgm:spPr/>
      <dgm:t>
        <a:bodyPr/>
        <a:lstStyle/>
        <a:p>
          <a:endParaRPr lang="en-GB"/>
        </a:p>
      </dgm:t>
    </dgm:pt>
    <dgm:pt modelId="{895477D8-5033-46A3-9EB1-4BC52110ADAD}">
      <dgm:prSet/>
      <dgm:spPr>
        <a:solidFill>
          <a:srgbClr val="FF0000"/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GB" dirty="0"/>
            <a:t>Brand </a:t>
          </a:r>
        </a:p>
      </dgm:t>
    </dgm:pt>
    <dgm:pt modelId="{E18BFA0A-36E0-45A6-828B-0C16FD38FA25}" type="parTrans" cxnId="{C0188C07-2931-48D9-A78D-614136549F7B}">
      <dgm:prSet/>
      <dgm:spPr/>
      <dgm:t>
        <a:bodyPr/>
        <a:lstStyle/>
        <a:p>
          <a:endParaRPr lang="en-GB"/>
        </a:p>
      </dgm:t>
    </dgm:pt>
    <dgm:pt modelId="{8DD25C4B-8017-4DF8-B70E-9FD523EC626D}" type="sibTrans" cxnId="{C0188C07-2931-48D9-A78D-614136549F7B}">
      <dgm:prSet/>
      <dgm:spPr/>
      <dgm:t>
        <a:bodyPr/>
        <a:lstStyle/>
        <a:p>
          <a:endParaRPr lang="en-GB"/>
        </a:p>
      </dgm:t>
    </dgm:pt>
    <dgm:pt modelId="{37D284AE-D147-4D52-B40E-7A788E7D7F2C}" type="pres">
      <dgm:prSet presAssocID="{F6DC6EB4-9BD3-4B02-B096-7AA7A428EB0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DAC848A4-6D9C-416F-B95B-B5AB27A9BE8F}" type="pres">
      <dgm:prSet presAssocID="{ACA0C528-C31B-4ADF-98F5-644014C2B266}" presName="hierRoot1" presStyleCnt="0">
        <dgm:presLayoutVars>
          <dgm:hierBranch val="init"/>
        </dgm:presLayoutVars>
      </dgm:prSet>
      <dgm:spPr/>
    </dgm:pt>
    <dgm:pt modelId="{B1186CA0-6DE5-4305-B1CC-3E778CA5FCEC}" type="pres">
      <dgm:prSet presAssocID="{ACA0C528-C31B-4ADF-98F5-644014C2B266}" presName="rootComposite1" presStyleCnt="0"/>
      <dgm:spPr/>
    </dgm:pt>
    <dgm:pt modelId="{E9D48484-AFE2-4088-B9E8-EEDF21109458}" type="pres">
      <dgm:prSet presAssocID="{ACA0C528-C31B-4ADF-98F5-644014C2B266}" presName="rootText1" presStyleLbl="node0" presStyleIdx="0" presStyleCnt="1" custLinFactNeighborX="3793" custLinFactNeighborY="-1666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25AA24A-0906-4931-8EAB-57979D6DE7BA}" type="pres">
      <dgm:prSet presAssocID="{ACA0C528-C31B-4ADF-98F5-644014C2B266}" presName="rootConnector1" presStyleLbl="node1" presStyleIdx="0" presStyleCnt="0"/>
      <dgm:spPr/>
      <dgm:t>
        <a:bodyPr/>
        <a:lstStyle/>
        <a:p>
          <a:endParaRPr lang="en-GB"/>
        </a:p>
      </dgm:t>
    </dgm:pt>
    <dgm:pt modelId="{E2269BC0-FB11-4BC9-ABE4-C2EFD8FBB521}" type="pres">
      <dgm:prSet presAssocID="{ACA0C528-C31B-4ADF-98F5-644014C2B266}" presName="hierChild2" presStyleCnt="0"/>
      <dgm:spPr/>
    </dgm:pt>
    <dgm:pt modelId="{3DBC3F38-A73A-423B-AE1A-06A44310F5FE}" type="pres">
      <dgm:prSet presAssocID="{E18BFA0A-36E0-45A6-828B-0C16FD38FA25}" presName="Name37" presStyleLbl="parChTrans1D2" presStyleIdx="0" presStyleCnt="1"/>
      <dgm:spPr/>
      <dgm:t>
        <a:bodyPr/>
        <a:lstStyle/>
        <a:p>
          <a:endParaRPr lang="en-GB"/>
        </a:p>
      </dgm:t>
    </dgm:pt>
    <dgm:pt modelId="{ED47F577-16DC-4247-8308-D35656A294F2}" type="pres">
      <dgm:prSet presAssocID="{895477D8-5033-46A3-9EB1-4BC52110ADAD}" presName="hierRoot2" presStyleCnt="0">
        <dgm:presLayoutVars>
          <dgm:hierBranch val="init"/>
        </dgm:presLayoutVars>
      </dgm:prSet>
      <dgm:spPr/>
    </dgm:pt>
    <dgm:pt modelId="{24D9A695-EB7B-4DDA-9905-B43D844DD7C1}" type="pres">
      <dgm:prSet presAssocID="{895477D8-5033-46A3-9EB1-4BC52110ADAD}" presName="rootComposite" presStyleCnt="0"/>
      <dgm:spPr/>
    </dgm:pt>
    <dgm:pt modelId="{B9EF9F92-CA8A-4186-9C87-6EC11DD92951}" type="pres">
      <dgm:prSet presAssocID="{895477D8-5033-46A3-9EB1-4BC52110ADAD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BCB8FF0-9387-483B-88B0-80EF82FB0C0C}" type="pres">
      <dgm:prSet presAssocID="{895477D8-5033-46A3-9EB1-4BC52110ADAD}" presName="rootConnector" presStyleLbl="node2" presStyleIdx="0" presStyleCnt="1"/>
      <dgm:spPr/>
      <dgm:t>
        <a:bodyPr/>
        <a:lstStyle/>
        <a:p>
          <a:endParaRPr lang="en-GB"/>
        </a:p>
      </dgm:t>
    </dgm:pt>
    <dgm:pt modelId="{0322F8C0-9342-461D-A7D7-8744069816B8}" type="pres">
      <dgm:prSet presAssocID="{895477D8-5033-46A3-9EB1-4BC52110ADAD}" presName="hierChild4" presStyleCnt="0"/>
      <dgm:spPr/>
    </dgm:pt>
    <dgm:pt modelId="{48B564B5-B223-4238-931A-0831427AD8D6}" type="pres">
      <dgm:prSet presAssocID="{895477D8-5033-46A3-9EB1-4BC52110ADAD}" presName="hierChild5" presStyleCnt="0"/>
      <dgm:spPr/>
    </dgm:pt>
    <dgm:pt modelId="{4C728105-53B1-465B-ABFE-FA08805FDB6A}" type="pres">
      <dgm:prSet presAssocID="{ACA0C528-C31B-4ADF-98F5-644014C2B266}" presName="hierChild3" presStyleCnt="0"/>
      <dgm:spPr/>
    </dgm:pt>
  </dgm:ptLst>
  <dgm:cxnLst>
    <dgm:cxn modelId="{C0188C07-2931-48D9-A78D-614136549F7B}" srcId="{ACA0C528-C31B-4ADF-98F5-644014C2B266}" destId="{895477D8-5033-46A3-9EB1-4BC52110ADAD}" srcOrd="0" destOrd="0" parTransId="{E18BFA0A-36E0-45A6-828B-0C16FD38FA25}" sibTransId="{8DD25C4B-8017-4DF8-B70E-9FD523EC626D}"/>
    <dgm:cxn modelId="{37BF0A31-B4F1-41D5-9300-B59767B0F31D}" type="presOf" srcId="{E18BFA0A-36E0-45A6-828B-0C16FD38FA25}" destId="{3DBC3F38-A73A-423B-AE1A-06A44310F5FE}" srcOrd="0" destOrd="0" presId="urn:microsoft.com/office/officeart/2005/8/layout/orgChart1"/>
    <dgm:cxn modelId="{D9D72B70-63B2-4C5B-8FE8-A9BF08EF21C9}" type="presOf" srcId="{895477D8-5033-46A3-9EB1-4BC52110ADAD}" destId="{8BCB8FF0-9387-483B-88B0-80EF82FB0C0C}" srcOrd="1" destOrd="0" presId="urn:microsoft.com/office/officeart/2005/8/layout/orgChart1"/>
    <dgm:cxn modelId="{D96B472A-D003-43A1-98C9-C67E621546FF}" type="presOf" srcId="{ACA0C528-C31B-4ADF-98F5-644014C2B266}" destId="{C25AA24A-0906-4931-8EAB-57979D6DE7BA}" srcOrd="1" destOrd="0" presId="urn:microsoft.com/office/officeart/2005/8/layout/orgChart1"/>
    <dgm:cxn modelId="{43F40767-7DF6-44E6-AA63-CD3045E44E66}" type="presOf" srcId="{ACA0C528-C31B-4ADF-98F5-644014C2B266}" destId="{E9D48484-AFE2-4088-B9E8-EEDF21109458}" srcOrd="0" destOrd="0" presId="urn:microsoft.com/office/officeart/2005/8/layout/orgChart1"/>
    <dgm:cxn modelId="{CFEE7182-5282-47AC-B473-6627B6E956D1}" type="presOf" srcId="{F6DC6EB4-9BD3-4B02-B096-7AA7A428EB0E}" destId="{37D284AE-D147-4D52-B40E-7A788E7D7F2C}" srcOrd="0" destOrd="0" presId="urn:microsoft.com/office/officeart/2005/8/layout/orgChart1"/>
    <dgm:cxn modelId="{E74EEFE6-6C41-4C57-9B37-0B3887C21B2C}" srcId="{F6DC6EB4-9BD3-4B02-B096-7AA7A428EB0E}" destId="{ACA0C528-C31B-4ADF-98F5-644014C2B266}" srcOrd="0" destOrd="0" parTransId="{81286469-09BE-442E-B785-FFFE4E7D1513}" sibTransId="{50553D96-F457-4203-99AD-10BC37495F14}"/>
    <dgm:cxn modelId="{42460244-62F4-496F-B12A-66CBA92E6952}" type="presOf" srcId="{895477D8-5033-46A3-9EB1-4BC52110ADAD}" destId="{B9EF9F92-CA8A-4186-9C87-6EC11DD92951}" srcOrd="0" destOrd="0" presId="urn:microsoft.com/office/officeart/2005/8/layout/orgChart1"/>
    <dgm:cxn modelId="{87F5023A-8FD6-4CE2-BC27-01FA339BA556}" type="presParOf" srcId="{37D284AE-D147-4D52-B40E-7A788E7D7F2C}" destId="{DAC848A4-6D9C-416F-B95B-B5AB27A9BE8F}" srcOrd="0" destOrd="0" presId="urn:microsoft.com/office/officeart/2005/8/layout/orgChart1"/>
    <dgm:cxn modelId="{84EB28E5-448B-425D-8C66-5300532E4BE8}" type="presParOf" srcId="{DAC848A4-6D9C-416F-B95B-B5AB27A9BE8F}" destId="{B1186CA0-6DE5-4305-B1CC-3E778CA5FCEC}" srcOrd="0" destOrd="0" presId="urn:microsoft.com/office/officeart/2005/8/layout/orgChart1"/>
    <dgm:cxn modelId="{BA7319C2-7E24-4327-AC66-F97F3807F4A2}" type="presParOf" srcId="{B1186CA0-6DE5-4305-B1CC-3E778CA5FCEC}" destId="{E9D48484-AFE2-4088-B9E8-EEDF21109458}" srcOrd="0" destOrd="0" presId="urn:microsoft.com/office/officeart/2005/8/layout/orgChart1"/>
    <dgm:cxn modelId="{8004E444-18C1-4C06-8606-1447FFB73395}" type="presParOf" srcId="{B1186CA0-6DE5-4305-B1CC-3E778CA5FCEC}" destId="{C25AA24A-0906-4931-8EAB-57979D6DE7BA}" srcOrd="1" destOrd="0" presId="urn:microsoft.com/office/officeart/2005/8/layout/orgChart1"/>
    <dgm:cxn modelId="{EB546C02-A953-4318-B619-9E921396D7CB}" type="presParOf" srcId="{DAC848A4-6D9C-416F-B95B-B5AB27A9BE8F}" destId="{E2269BC0-FB11-4BC9-ABE4-C2EFD8FBB521}" srcOrd="1" destOrd="0" presId="urn:microsoft.com/office/officeart/2005/8/layout/orgChart1"/>
    <dgm:cxn modelId="{09F04506-CB68-4EF2-8DE8-F8FA809EFFA0}" type="presParOf" srcId="{E2269BC0-FB11-4BC9-ABE4-C2EFD8FBB521}" destId="{3DBC3F38-A73A-423B-AE1A-06A44310F5FE}" srcOrd="0" destOrd="0" presId="urn:microsoft.com/office/officeart/2005/8/layout/orgChart1"/>
    <dgm:cxn modelId="{196926CC-3D21-4202-A30F-F3EA21026F0E}" type="presParOf" srcId="{E2269BC0-FB11-4BC9-ABE4-C2EFD8FBB521}" destId="{ED47F577-16DC-4247-8308-D35656A294F2}" srcOrd="1" destOrd="0" presId="urn:microsoft.com/office/officeart/2005/8/layout/orgChart1"/>
    <dgm:cxn modelId="{16386FC8-3F07-4088-ABE4-504DA4266367}" type="presParOf" srcId="{ED47F577-16DC-4247-8308-D35656A294F2}" destId="{24D9A695-EB7B-4DDA-9905-B43D844DD7C1}" srcOrd="0" destOrd="0" presId="urn:microsoft.com/office/officeart/2005/8/layout/orgChart1"/>
    <dgm:cxn modelId="{B6A1CC85-DD53-4D84-A27E-163C1A9102D1}" type="presParOf" srcId="{24D9A695-EB7B-4DDA-9905-B43D844DD7C1}" destId="{B9EF9F92-CA8A-4186-9C87-6EC11DD92951}" srcOrd="0" destOrd="0" presId="urn:microsoft.com/office/officeart/2005/8/layout/orgChart1"/>
    <dgm:cxn modelId="{F3075918-5774-4220-A01B-D43B9D29EB35}" type="presParOf" srcId="{24D9A695-EB7B-4DDA-9905-B43D844DD7C1}" destId="{8BCB8FF0-9387-483B-88B0-80EF82FB0C0C}" srcOrd="1" destOrd="0" presId="urn:microsoft.com/office/officeart/2005/8/layout/orgChart1"/>
    <dgm:cxn modelId="{373FDFEC-367B-4206-980F-2B1C059D24A9}" type="presParOf" srcId="{ED47F577-16DC-4247-8308-D35656A294F2}" destId="{0322F8C0-9342-461D-A7D7-8744069816B8}" srcOrd="1" destOrd="0" presId="urn:microsoft.com/office/officeart/2005/8/layout/orgChart1"/>
    <dgm:cxn modelId="{6B08AB94-59D2-4F15-8431-80D9E7E6C8FE}" type="presParOf" srcId="{ED47F577-16DC-4247-8308-D35656A294F2}" destId="{48B564B5-B223-4238-931A-0831427AD8D6}" srcOrd="2" destOrd="0" presId="urn:microsoft.com/office/officeart/2005/8/layout/orgChart1"/>
    <dgm:cxn modelId="{B455E3D3-DEB2-4DCF-9B9A-DE97169A8BB1}" type="presParOf" srcId="{DAC848A4-6D9C-416F-B95B-B5AB27A9BE8F}" destId="{4C728105-53B1-465B-ABFE-FA08805FDB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DC6EB4-9BD3-4B02-B096-7AA7A428EB0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CA0C528-C31B-4ADF-98F5-644014C2B266}">
      <dgm:prSet phldrT="[Text]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en-GB" dirty="0"/>
            <a:t>British Darts Organisation</a:t>
          </a:r>
        </a:p>
      </dgm:t>
    </dgm:pt>
    <dgm:pt modelId="{81286469-09BE-442E-B785-FFFE4E7D1513}" type="parTrans" cxnId="{E74EEFE6-6C41-4C57-9B37-0B3887C21B2C}">
      <dgm:prSet/>
      <dgm:spPr/>
      <dgm:t>
        <a:bodyPr/>
        <a:lstStyle/>
        <a:p>
          <a:endParaRPr lang="en-GB"/>
        </a:p>
      </dgm:t>
    </dgm:pt>
    <dgm:pt modelId="{50553D96-F457-4203-99AD-10BC37495F14}" type="sibTrans" cxnId="{E74EEFE6-6C41-4C57-9B37-0B3887C21B2C}">
      <dgm:prSet/>
      <dgm:spPr/>
      <dgm:t>
        <a:bodyPr/>
        <a:lstStyle/>
        <a:p>
          <a:endParaRPr lang="en-GB"/>
        </a:p>
      </dgm:t>
    </dgm:pt>
    <dgm:pt modelId="{F3EAC913-529D-4B6F-86E3-268F4098D34B}" type="asst">
      <dgm:prSet/>
      <dgm:spPr>
        <a:solidFill>
          <a:srgbClr val="FF0000"/>
        </a:solidFill>
      </dgm:spPr>
      <dgm:t>
        <a:bodyPr/>
        <a:lstStyle/>
        <a:p>
          <a:r>
            <a:rPr lang="en-GB" dirty="0"/>
            <a:t>Finance</a:t>
          </a:r>
        </a:p>
      </dgm:t>
    </dgm:pt>
    <dgm:pt modelId="{D5F4E8FF-0E4E-49CC-8F80-04E3AE6C411C}" type="parTrans" cxnId="{E6BFB282-2D1B-4F76-8D8D-3A87FFDE5A54}">
      <dgm:prSet/>
      <dgm:spPr/>
      <dgm:t>
        <a:bodyPr/>
        <a:lstStyle/>
        <a:p>
          <a:endParaRPr lang="en-GB"/>
        </a:p>
      </dgm:t>
    </dgm:pt>
    <dgm:pt modelId="{0DD667C5-9744-4AAD-8C5D-05834C096BFA}" type="sibTrans" cxnId="{E6BFB282-2D1B-4F76-8D8D-3A87FFDE5A54}">
      <dgm:prSet/>
      <dgm:spPr/>
      <dgm:t>
        <a:bodyPr/>
        <a:lstStyle/>
        <a:p>
          <a:endParaRPr lang="en-GB"/>
        </a:p>
      </dgm:t>
    </dgm:pt>
    <dgm:pt modelId="{37D284AE-D147-4D52-B40E-7A788E7D7F2C}" type="pres">
      <dgm:prSet presAssocID="{F6DC6EB4-9BD3-4B02-B096-7AA7A428EB0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DAC848A4-6D9C-416F-B95B-B5AB27A9BE8F}" type="pres">
      <dgm:prSet presAssocID="{ACA0C528-C31B-4ADF-98F5-644014C2B266}" presName="hierRoot1" presStyleCnt="0">
        <dgm:presLayoutVars>
          <dgm:hierBranch val="init"/>
        </dgm:presLayoutVars>
      </dgm:prSet>
      <dgm:spPr/>
    </dgm:pt>
    <dgm:pt modelId="{B1186CA0-6DE5-4305-B1CC-3E778CA5FCEC}" type="pres">
      <dgm:prSet presAssocID="{ACA0C528-C31B-4ADF-98F5-644014C2B266}" presName="rootComposite1" presStyleCnt="0"/>
      <dgm:spPr/>
    </dgm:pt>
    <dgm:pt modelId="{E9D48484-AFE2-4088-B9E8-EEDF21109458}" type="pres">
      <dgm:prSet presAssocID="{ACA0C528-C31B-4ADF-98F5-644014C2B266}" presName="rootText1" presStyleLbl="node0" presStyleIdx="0" presStyleCnt="1" custLinFactNeighborX="3793" custLinFactNeighborY="-1666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25AA24A-0906-4931-8EAB-57979D6DE7BA}" type="pres">
      <dgm:prSet presAssocID="{ACA0C528-C31B-4ADF-98F5-644014C2B266}" presName="rootConnector1" presStyleLbl="node1" presStyleIdx="0" presStyleCnt="0"/>
      <dgm:spPr/>
      <dgm:t>
        <a:bodyPr/>
        <a:lstStyle/>
        <a:p>
          <a:endParaRPr lang="en-GB"/>
        </a:p>
      </dgm:t>
    </dgm:pt>
    <dgm:pt modelId="{E2269BC0-FB11-4BC9-ABE4-C2EFD8FBB521}" type="pres">
      <dgm:prSet presAssocID="{ACA0C528-C31B-4ADF-98F5-644014C2B266}" presName="hierChild2" presStyleCnt="0"/>
      <dgm:spPr/>
    </dgm:pt>
    <dgm:pt modelId="{4C728105-53B1-465B-ABFE-FA08805FDB6A}" type="pres">
      <dgm:prSet presAssocID="{ACA0C528-C31B-4ADF-98F5-644014C2B266}" presName="hierChild3" presStyleCnt="0"/>
      <dgm:spPr/>
    </dgm:pt>
    <dgm:pt modelId="{587A00A0-34D5-41CD-9391-81139A585233}" type="pres">
      <dgm:prSet presAssocID="{D5F4E8FF-0E4E-49CC-8F80-04E3AE6C411C}" presName="Name111" presStyleLbl="parChTrans1D2" presStyleIdx="0" presStyleCnt="1"/>
      <dgm:spPr/>
      <dgm:t>
        <a:bodyPr/>
        <a:lstStyle/>
        <a:p>
          <a:endParaRPr lang="en-GB"/>
        </a:p>
      </dgm:t>
    </dgm:pt>
    <dgm:pt modelId="{98E00E13-ECBE-4D89-AD75-A79D4E95C9E2}" type="pres">
      <dgm:prSet presAssocID="{F3EAC913-529D-4B6F-86E3-268F4098D34B}" presName="hierRoot3" presStyleCnt="0">
        <dgm:presLayoutVars>
          <dgm:hierBranch val="init"/>
        </dgm:presLayoutVars>
      </dgm:prSet>
      <dgm:spPr/>
    </dgm:pt>
    <dgm:pt modelId="{7B2CA7CB-827E-40BC-87AA-0E10E42733C1}" type="pres">
      <dgm:prSet presAssocID="{F3EAC913-529D-4B6F-86E3-268F4098D34B}" presName="rootComposite3" presStyleCnt="0"/>
      <dgm:spPr/>
    </dgm:pt>
    <dgm:pt modelId="{9F0CC40C-3B77-4066-B5C0-0CCB254F3C69}" type="pres">
      <dgm:prSet presAssocID="{F3EAC913-529D-4B6F-86E3-268F4098D34B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27BD1CD-CA5C-4F51-A6AF-A0F9777A3B52}" type="pres">
      <dgm:prSet presAssocID="{F3EAC913-529D-4B6F-86E3-268F4098D34B}" presName="rootConnector3" presStyleLbl="asst1" presStyleIdx="0" presStyleCnt="1"/>
      <dgm:spPr/>
      <dgm:t>
        <a:bodyPr/>
        <a:lstStyle/>
        <a:p>
          <a:endParaRPr lang="en-GB"/>
        </a:p>
      </dgm:t>
    </dgm:pt>
    <dgm:pt modelId="{7B0847F7-2C27-4A84-936D-C22194183602}" type="pres">
      <dgm:prSet presAssocID="{F3EAC913-529D-4B6F-86E3-268F4098D34B}" presName="hierChild6" presStyleCnt="0"/>
      <dgm:spPr/>
    </dgm:pt>
    <dgm:pt modelId="{D1E94ECD-E02C-47C3-A0E0-002B7766D4D7}" type="pres">
      <dgm:prSet presAssocID="{F3EAC913-529D-4B6F-86E3-268F4098D34B}" presName="hierChild7" presStyleCnt="0"/>
      <dgm:spPr/>
    </dgm:pt>
  </dgm:ptLst>
  <dgm:cxnLst>
    <dgm:cxn modelId="{B1844B32-4B8B-4D7D-9DF8-DA49B7F75E9E}" type="presOf" srcId="{ACA0C528-C31B-4ADF-98F5-644014C2B266}" destId="{C25AA24A-0906-4931-8EAB-57979D6DE7BA}" srcOrd="1" destOrd="0" presId="urn:microsoft.com/office/officeart/2005/8/layout/orgChart1"/>
    <dgm:cxn modelId="{389F70AC-668B-4D24-B694-9EEB3CFE679B}" type="presOf" srcId="{F3EAC913-529D-4B6F-86E3-268F4098D34B}" destId="{327BD1CD-CA5C-4F51-A6AF-A0F9777A3B52}" srcOrd="1" destOrd="0" presId="urn:microsoft.com/office/officeart/2005/8/layout/orgChart1"/>
    <dgm:cxn modelId="{A59E5894-A5AF-4BC8-82F1-A250A263AEB8}" type="presOf" srcId="{D5F4E8FF-0E4E-49CC-8F80-04E3AE6C411C}" destId="{587A00A0-34D5-41CD-9391-81139A585233}" srcOrd="0" destOrd="0" presId="urn:microsoft.com/office/officeart/2005/8/layout/orgChart1"/>
    <dgm:cxn modelId="{E74EEFE6-6C41-4C57-9B37-0B3887C21B2C}" srcId="{F6DC6EB4-9BD3-4B02-B096-7AA7A428EB0E}" destId="{ACA0C528-C31B-4ADF-98F5-644014C2B266}" srcOrd="0" destOrd="0" parTransId="{81286469-09BE-442E-B785-FFFE4E7D1513}" sibTransId="{50553D96-F457-4203-99AD-10BC37495F14}"/>
    <dgm:cxn modelId="{C564455B-D055-47B0-BBD8-D05175B14014}" type="presOf" srcId="{F3EAC913-529D-4B6F-86E3-268F4098D34B}" destId="{9F0CC40C-3B77-4066-B5C0-0CCB254F3C69}" srcOrd="0" destOrd="0" presId="urn:microsoft.com/office/officeart/2005/8/layout/orgChart1"/>
    <dgm:cxn modelId="{D5222954-11C0-4A81-AC6B-CCABD297D86E}" type="presOf" srcId="{F6DC6EB4-9BD3-4B02-B096-7AA7A428EB0E}" destId="{37D284AE-D147-4D52-B40E-7A788E7D7F2C}" srcOrd="0" destOrd="0" presId="urn:microsoft.com/office/officeart/2005/8/layout/orgChart1"/>
    <dgm:cxn modelId="{58241E5A-CE22-485B-8AAB-620940BB773F}" type="presOf" srcId="{ACA0C528-C31B-4ADF-98F5-644014C2B266}" destId="{E9D48484-AFE2-4088-B9E8-EEDF21109458}" srcOrd="0" destOrd="0" presId="urn:microsoft.com/office/officeart/2005/8/layout/orgChart1"/>
    <dgm:cxn modelId="{E6BFB282-2D1B-4F76-8D8D-3A87FFDE5A54}" srcId="{ACA0C528-C31B-4ADF-98F5-644014C2B266}" destId="{F3EAC913-529D-4B6F-86E3-268F4098D34B}" srcOrd="0" destOrd="0" parTransId="{D5F4E8FF-0E4E-49CC-8F80-04E3AE6C411C}" sibTransId="{0DD667C5-9744-4AAD-8C5D-05834C096BFA}"/>
    <dgm:cxn modelId="{4F130875-32FF-4A69-B317-D17D0201C6CE}" type="presParOf" srcId="{37D284AE-D147-4D52-B40E-7A788E7D7F2C}" destId="{DAC848A4-6D9C-416F-B95B-B5AB27A9BE8F}" srcOrd="0" destOrd="0" presId="urn:microsoft.com/office/officeart/2005/8/layout/orgChart1"/>
    <dgm:cxn modelId="{589FD2D3-7C6B-4B0A-A84F-A240BD300FC1}" type="presParOf" srcId="{DAC848A4-6D9C-416F-B95B-B5AB27A9BE8F}" destId="{B1186CA0-6DE5-4305-B1CC-3E778CA5FCEC}" srcOrd="0" destOrd="0" presId="urn:microsoft.com/office/officeart/2005/8/layout/orgChart1"/>
    <dgm:cxn modelId="{8FFE2C97-423A-4AFB-88AB-C43538F4AB89}" type="presParOf" srcId="{B1186CA0-6DE5-4305-B1CC-3E778CA5FCEC}" destId="{E9D48484-AFE2-4088-B9E8-EEDF21109458}" srcOrd="0" destOrd="0" presId="urn:microsoft.com/office/officeart/2005/8/layout/orgChart1"/>
    <dgm:cxn modelId="{481D8760-797C-43C2-BF1C-495676C7E564}" type="presParOf" srcId="{B1186CA0-6DE5-4305-B1CC-3E778CA5FCEC}" destId="{C25AA24A-0906-4931-8EAB-57979D6DE7BA}" srcOrd="1" destOrd="0" presId="urn:microsoft.com/office/officeart/2005/8/layout/orgChart1"/>
    <dgm:cxn modelId="{F322F6DC-5373-469D-917E-93E15B580E3F}" type="presParOf" srcId="{DAC848A4-6D9C-416F-B95B-B5AB27A9BE8F}" destId="{E2269BC0-FB11-4BC9-ABE4-C2EFD8FBB521}" srcOrd="1" destOrd="0" presId="urn:microsoft.com/office/officeart/2005/8/layout/orgChart1"/>
    <dgm:cxn modelId="{A21DF88B-60A2-4DB7-A705-8C77CDCAD5E0}" type="presParOf" srcId="{DAC848A4-6D9C-416F-B95B-B5AB27A9BE8F}" destId="{4C728105-53B1-465B-ABFE-FA08805FDB6A}" srcOrd="2" destOrd="0" presId="urn:microsoft.com/office/officeart/2005/8/layout/orgChart1"/>
    <dgm:cxn modelId="{824AB007-C6E5-4244-ACE8-7F2076493257}" type="presParOf" srcId="{4C728105-53B1-465B-ABFE-FA08805FDB6A}" destId="{587A00A0-34D5-41CD-9391-81139A585233}" srcOrd="0" destOrd="0" presId="urn:microsoft.com/office/officeart/2005/8/layout/orgChart1"/>
    <dgm:cxn modelId="{6B8FAA63-572F-4794-93D5-3F6445797E2E}" type="presParOf" srcId="{4C728105-53B1-465B-ABFE-FA08805FDB6A}" destId="{98E00E13-ECBE-4D89-AD75-A79D4E95C9E2}" srcOrd="1" destOrd="0" presId="urn:microsoft.com/office/officeart/2005/8/layout/orgChart1"/>
    <dgm:cxn modelId="{E931D238-3776-433E-A4C3-446AC3B9D5F6}" type="presParOf" srcId="{98E00E13-ECBE-4D89-AD75-A79D4E95C9E2}" destId="{7B2CA7CB-827E-40BC-87AA-0E10E42733C1}" srcOrd="0" destOrd="0" presId="urn:microsoft.com/office/officeart/2005/8/layout/orgChart1"/>
    <dgm:cxn modelId="{4376A507-708F-4FA6-9045-991DE293EF39}" type="presParOf" srcId="{7B2CA7CB-827E-40BC-87AA-0E10E42733C1}" destId="{9F0CC40C-3B77-4066-B5C0-0CCB254F3C69}" srcOrd="0" destOrd="0" presId="urn:microsoft.com/office/officeart/2005/8/layout/orgChart1"/>
    <dgm:cxn modelId="{9525FCD9-DB21-4C0F-A28C-FB1A8F5F8D19}" type="presParOf" srcId="{7B2CA7CB-827E-40BC-87AA-0E10E42733C1}" destId="{327BD1CD-CA5C-4F51-A6AF-A0F9777A3B52}" srcOrd="1" destOrd="0" presId="urn:microsoft.com/office/officeart/2005/8/layout/orgChart1"/>
    <dgm:cxn modelId="{B0EE80DB-673B-4605-B09F-D3E65F779816}" type="presParOf" srcId="{98E00E13-ECBE-4D89-AD75-A79D4E95C9E2}" destId="{7B0847F7-2C27-4A84-936D-C22194183602}" srcOrd="1" destOrd="0" presId="urn:microsoft.com/office/officeart/2005/8/layout/orgChart1"/>
    <dgm:cxn modelId="{D4041AD1-5EDF-441B-A361-A623BD3A942D}" type="presParOf" srcId="{98E00E13-ECBE-4D89-AD75-A79D4E95C9E2}" destId="{D1E94ECD-E02C-47C3-A0E0-002B7766D4D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DC6EB4-9BD3-4B02-B096-7AA7A428EB0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CA0C528-C31B-4ADF-98F5-644014C2B266}">
      <dgm:prSet phldrT="[Text]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en-GB" dirty="0"/>
            <a:t>British Darts Organisation</a:t>
          </a:r>
        </a:p>
      </dgm:t>
    </dgm:pt>
    <dgm:pt modelId="{81286469-09BE-442E-B785-FFFE4E7D1513}" type="parTrans" cxnId="{E74EEFE6-6C41-4C57-9B37-0B3887C21B2C}">
      <dgm:prSet/>
      <dgm:spPr/>
      <dgm:t>
        <a:bodyPr/>
        <a:lstStyle/>
        <a:p>
          <a:endParaRPr lang="en-GB"/>
        </a:p>
      </dgm:t>
    </dgm:pt>
    <dgm:pt modelId="{50553D96-F457-4203-99AD-10BC37495F14}" type="sibTrans" cxnId="{E74EEFE6-6C41-4C57-9B37-0B3887C21B2C}">
      <dgm:prSet/>
      <dgm:spPr/>
      <dgm:t>
        <a:bodyPr/>
        <a:lstStyle/>
        <a:p>
          <a:endParaRPr lang="en-GB"/>
        </a:p>
      </dgm:t>
    </dgm:pt>
    <dgm:pt modelId="{F3EAC913-529D-4B6F-86E3-268F4098D34B}" type="asst">
      <dgm:prSet/>
      <dgm:spPr>
        <a:solidFill>
          <a:srgbClr val="FF0000"/>
        </a:solidFill>
      </dgm:spPr>
      <dgm:t>
        <a:bodyPr/>
        <a:lstStyle/>
        <a:p>
          <a:r>
            <a:rPr lang="en-GB" dirty="0"/>
            <a:t>Confidence</a:t>
          </a:r>
        </a:p>
      </dgm:t>
    </dgm:pt>
    <dgm:pt modelId="{D5F4E8FF-0E4E-49CC-8F80-04E3AE6C411C}" type="parTrans" cxnId="{E6BFB282-2D1B-4F76-8D8D-3A87FFDE5A54}">
      <dgm:prSet/>
      <dgm:spPr/>
      <dgm:t>
        <a:bodyPr/>
        <a:lstStyle/>
        <a:p>
          <a:endParaRPr lang="en-GB"/>
        </a:p>
      </dgm:t>
    </dgm:pt>
    <dgm:pt modelId="{0DD667C5-9744-4AAD-8C5D-05834C096BFA}" type="sibTrans" cxnId="{E6BFB282-2D1B-4F76-8D8D-3A87FFDE5A54}">
      <dgm:prSet/>
      <dgm:spPr/>
      <dgm:t>
        <a:bodyPr/>
        <a:lstStyle/>
        <a:p>
          <a:endParaRPr lang="en-GB"/>
        </a:p>
      </dgm:t>
    </dgm:pt>
    <dgm:pt modelId="{37D284AE-D147-4D52-B40E-7A788E7D7F2C}" type="pres">
      <dgm:prSet presAssocID="{F6DC6EB4-9BD3-4B02-B096-7AA7A428EB0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DAC848A4-6D9C-416F-B95B-B5AB27A9BE8F}" type="pres">
      <dgm:prSet presAssocID="{ACA0C528-C31B-4ADF-98F5-644014C2B266}" presName="hierRoot1" presStyleCnt="0">
        <dgm:presLayoutVars>
          <dgm:hierBranch val="init"/>
        </dgm:presLayoutVars>
      </dgm:prSet>
      <dgm:spPr/>
    </dgm:pt>
    <dgm:pt modelId="{B1186CA0-6DE5-4305-B1CC-3E778CA5FCEC}" type="pres">
      <dgm:prSet presAssocID="{ACA0C528-C31B-4ADF-98F5-644014C2B266}" presName="rootComposite1" presStyleCnt="0"/>
      <dgm:spPr/>
    </dgm:pt>
    <dgm:pt modelId="{E9D48484-AFE2-4088-B9E8-EEDF21109458}" type="pres">
      <dgm:prSet presAssocID="{ACA0C528-C31B-4ADF-98F5-644014C2B266}" presName="rootText1" presStyleLbl="node0" presStyleIdx="0" presStyleCnt="1" custScaleX="80183" custScaleY="64913" custLinFactNeighborX="3793" custLinFactNeighborY="-1666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25AA24A-0906-4931-8EAB-57979D6DE7BA}" type="pres">
      <dgm:prSet presAssocID="{ACA0C528-C31B-4ADF-98F5-644014C2B266}" presName="rootConnector1" presStyleLbl="node1" presStyleIdx="0" presStyleCnt="0"/>
      <dgm:spPr/>
      <dgm:t>
        <a:bodyPr/>
        <a:lstStyle/>
        <a:p>
          <a:endParaRPr lang="en-GB"/>
        </a:p>
      </dgm:t>
    </dgm:pt>
    <dgm:pt modelId="{E2269BC0-FB11-4BC9-ABE4-C2EFD8FBB521}" type="pres">
      <dgm:prSet presAssocID="{ACA0C528-C31B-4ADF-98F5-644014C2B266}" presName="hierChild2" presStyleCnt="0"/>
      <dgm:spPr/>
    </dgm:pt>
    <dgm:pt modelId="{4C728105-53B1-465B-ABFE-FA08805FDB6A}" type="pres">
      <dgm:prSet presAssocID="{ACA0C528-C31B-4ADF-98F5-644014C2B266}" presName="hierChild3" presStyleCnt="0"/>
      <dgm:spPr/>
    </dgm:pt>
    <dgm:pt modelId="{587A00A0-34D5-41CD-9391-81139A585233}" type="pres">
      <dgm:prSet presAssocID="{D5F4E8FF-0E4E-49CC-8F80-04E3AE6C411C}" presName="Name111" presStyleLbl="parChTrans1D2" presStyleIdx="0" presStyleCnt="1"/>
      <dgm:spPr/>
      <dgm:t>
        <a:bodyPr/>
        <a:lstStyle/>
        <a:p>
          <a:endParaRPr lang="en-GB"/>
        </a:p>
      </dgm:t>
    </dgm:pt>
    <dgm:pt modelId="{98E00E13-ECBE-4D89-AD75-A79D4E95C9E2}" type="pres">
      <dgm:prSet presAssocID="{F3EAC913-529D-4B6F-86E3-268F4098D34B}" presName="hierRoot3" presStyleCnt="0">
        <dgm:presLayoutVars>
          <dgm:hierBranch val="init"/>
        </dgm:presLayoutVars>
      </dgm:prSet>
      <dgm:spPr/>
    </dgm:pt>
    <dgm:pt modelId="{7B2CA7CB-827E-40BC-87AA-0E10E42733C1}" type="pres">
      <dgm:prSet presAssocID="{F3EAC913-529D-4B6F-86E3-268F4098D34B}" presName="rootComposite3" presStyleCnt="0"/>
      <dgm:spPr/>
    </dgm:pt>
    <dgm:pt modelId="{9F0CC40C-3B77-4066-B5C0-0CCB254F3C69}" type="pres">
      <dgm:prSet presAssocID="{F3EAC913-529D-4B6F-86E3-268F4098D34B}" presName="rootText3" presStyleLbl="asst1" presStyleIdx="0" presStyleCnt="1" custScaleX="85514" custScaleY="5524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27BD1CD-CA5C-4F51-A6AF-A0F9777A3B52}" type="pres">
      <dgm:prSet presAssocID="{F3EAC913-529D-4B6F-86E3-268F4098D34B}" presName="rootConnector3" presStyleLbl="asst1" presStyleIdx="0" presStyleCnt="1"/>
      <dgm:spPr/>
      <dgm:t>
        <a:bodyPr/>
        <a:lstStyle/>
        <a:p>
          <a:endParaRPr lang="en-GB"/>
        </a:p>
      </dgm:t>
    </dgm:pt>
    <dgm:pt modelId="{7B0847F7-2C27-4A84-936D-C22194183602}" type="pres">
      <dgm:prSet presAssocID="{F3EAC913-529D-4B6F-86E3-268F4098D34B}" presName="hierChild6" presStyleCnt="0"/>
      <dgm:spPr/>
    </dgm:pt>
    <dgm:pt modelId="{D1E94ECD-E02C-47C3-A0E0-002B7766D4D7}" type="pres">
      <dgm:prSet presAssocID="{F3EAC913-529D-4B6F-86E3-268F4098D34B}" presName="hierChild7" presStyleCnt="0"/>
      <dgm:spPr/>
    </dgm:pt>
  </dgm:ptLst>
  <dgm:cxnLst>
    <dgm:cxn modelId="{E6BFB282-2D1B-4F76-8D8D-3A87FFDE5A54}" srcId="{ACA0C528-C31B-4ADF-98F5-644014C2B266}" destId="{F3EAC913-529D-4B6F-86E3-268F4098D34B}" srcOrd="0" destOrd="0" parTransId="{D5F4E8FF-0E4E-49CC-8F80-04E3AE6C411C}" sibTransId="{0DD667C5-9744-4AAD-8C5D-05834C096BFA}"/>
    <dgm:cxn modelId="{2AC4B8AB-0CAE-4F37-9345-9C6BFDAE7CBF}" type="presOf" srcId="{ACA0C528-C31B-4ADF-98F5-644014C2B266}" destId="{E9D48484-AFE2-4088-B9E8-EEDF21109458}" srcOrd="0" destOrd="0" presId="urn:microsoft.com/office/officeart/2005/8/layout/orgChart1"/>
    <dgm:cxn modelId="{5CEE7619-FF2E-4426-B1AA-592156564BDF}" type="presOf" srcId="{D5F4E8FF-0E4E-49CC-8F80-04E3AE6C411C}" destId="{587A00A0-34D5-41CD-9391-81139A585233}" srcOrd="0" destOrd="0" presId="urn:microsoft.com/office/officeart/2005/8/layout/orgChart1"/>
    <dgm:cxn modelId="{0678EBCF-4392-4075-B87B-3A6AC83CE476}" type="presOf" srcId="{F6DC6EB4-9BD3-4B02-B096-7AA7A428EB0E}" destId="{37D284AE-D147-4D52-B40E-7A788E7D7F2C}" srcOrd="0" destOrd="0" presId="urn:microsoft.com/office/officeart/2005/8/layout/orgChart1"/>
    <dgm:cxn modelId="{1342B9CE-5C46-47F6-BBE1-830EC9EDC70E}" type="presOf" srcId="{ACA0C528-C31B-4ADF-98F5-644014C2B266}" destId="{C25AA24A-0906-4931-8EAB-57979D6DE7BA}" srcOrd="1" destOrd="0" presId="urn:microsoft.com/office/officeart/2005/8/layout/orgChart1"/>
    <dgm:cxn modelId="{631066A8-72AC-40F8-975F-35AC9968FC02}" type="presOf" srcId="{F3EAC913-529D-4B6F-86E3-268F4098D34B}" destId="{9F0CC40C-3B77-4066-B5C0-0CCB254F3C69}" srcOrd="0" destOrd="0" presId="urn:microsoft.com/office/officeart/2005/8/layout/orgChart1"/>
    <dgm:cxn modelId="{E74EEFE6-6C41-4C57-9B37-0B3887C21B2C}" srcId="{F6DC6EB4-9BD3-4B02-B096-7AA7A428EB0E}" destId="{ACA0C528-C31B-4ADF-98F5-644014C2B266}" srcOrd="0" destOrd="0" parTransId="{81286469-09BE-442E-B785-FFFE4E7D1513}" sibTransId="{50553D96-F457-4203-99AD-10BC37495F14}"/>
    <dgm:cxn modelId="{2B26C238-0D61-4E4F-B667-E989745BB074}" type="presOf" srcId="{F3EAC913-529D-4B6F-86E3-268F4098D34B}" destId="{327BD1CD-CA5C-4F51-A6AF-A0F9777A3B52}" srcOrd="1" destOrd="0" presId="urn:microsoft.com/office/officeart/2005/8/layout/orgChart1"/>
    <dgm:cxn modelId="{95C0E900-E4A1-48A7-B1C7-3CEAD04A3B64}" type="presParOf" srcId="{37D284AE-D147-4D52-B40E-7A788E7D7F2C}" destId="{DAC848A4-6D9C-416F-B95B-B5AB27A9BE8F}" srcOrd="0" destOrd="0" presId="urn:microsoft.com/office/officeart/2005/8/layout/orgChart1"/>
    <dgm:cxn modelId="{8211C189-090C-4D99-88AB-44080787E205}" type="presParOf" srcId="{DAC848A4-6D9C-416F-B95B-B5AB27A9BE8F}" destId="{B1186CA0-6DE5-4305-B1CC-3E778CA5FCEC}" srcOrd="0" destOrd="0" presId="urn:microsoft.com/office/officeart/2005/8/layout/orgChart1"/>
    <dgm:cxn modelId="{304B409E-8BD6-463C-80DA-8F748293DB6A}" type="presParOf" srcId="{B1186CA0-6DE5-4305-B1CC-3E778CA5FCEC}" destId="{E9D48484-AFE2-4088-B9E8-EEDF21109458}" srcOrd="0" destOrd="0" presId="urn:microsoft.com/office/officeart/2005/8/layout/orgChart1"/>
    <dgm:cxn modelId="{F88995EA-0F0D-45BE-960C-0271B5A50505}" type="presParOf" srcId="{B1186CA0-6DE5-4305-B1CC-3E778CA5FCEC}" destId="{C25AA24A-0906-4931-8EAB-57979D6DE7BA}" srcOrd="1" destOrd="0" presId="urn:microsoft.com/office/officeart/2005/8/layout/orgChart1"/>
    <dgm:cxn modelId="{E0415904-7553-48F2-ADCB-0D7EB86D118E}" type="presParOf" srcId="{DAC848A4-6D9C-416F-B95B-B5AB27A9BE8F}" destId="{E2269BC0-FB11-4BC9-ABE4-C2EFD8FBB521}" srcOrd="1" destOrd="0" presId="urn:microsoft.com/office/officeart/2005/8/layout/orgChart1"/>
    <dgm:cxn modelId="{0E5701D8-6EE6-4D04-B71C-F50011B55EE1}" type="presParOf" srcId="{DAC848A4-6D9C-416F-B95B-B5AB27A9BE8F}" destId="{4C728105-53B1-465B-ABFE-FA08805FDB6A}" srcOrd="2" destOrd="0" presId="urn:microsoft.com/office/officeart/2005/8/layout/orgChart1"/>
    <dgm:cxn modelId="{66D18314-AD1A-4D85-89A5-54616F34693E}" type="presParOf" srcId="{4C728105-53B1-465B-ABFE-FA08805FDB6A}" destId="{587A00A0-34D5-41CD-9391-81139A585233}" srcOrd="0" destOrd="0" presId="urn:microsoft.com/office/officeart/2005/8/layout/orgChart1"/>
    <dgm:cxn modelId="{C83571AF-3088-4535-BF0E-13CEDFC6B705}" type="presParOf" srcId="{4C728105-53B1-465B-ABFE-FA08805FDB6A}" destId="{98E00E13-ECBE-4D89-AD75-A79D4E95C9E2}" srcOrd="1" destOrd="0" presId="urn:microsoft.com/office/officeart/2005/8/layout/orgChart1"/>
    <dgm:cxn modelId="{40538281-0124-4C23-913A-85840499CBC6}" type="presParOf" srcId="{98E00E13-ECBE-4D89-AD75-A79D4E95C9E2}" destId="{7B2CA7CB-827E-40BC-87AA-0E10E42733C1}" srcOrd="0" destOrd="0" presId="urn:microsoft.com/office/officeart/2005/8/layout/orgChart1"/>
    <dgm:cxn modelId="{637EFE4C-6AD5-4C6E-BCB1-FA4B13A17964}" type="presParOf" srcId="{7B2CA7CB-827E-40BC-87AA-0E10E42733C1}" destId="{9F0CC40C-3B77-4066-B5C0-0CCB254F3C69}" srcOrd="0" destOrd="0" presId="urn:microsoft.com/office/officeart/2005/8/layout/orgChart1"/>
    <dgm:cxn modelId="{F89556B6-BA1F-4EDC-B9AD-949991676709}" type="presParOf" srcId="{7B2CA7CB-827E-40BC-87AA-0E10E42733C1}" destId="{327BD1CD-CA5C-4F51-A6AF-A0F9777A3B52}" srcOrd="1" destOrd="0" presId="urn:microsoft.com/office/officeart/2005/8/layout/orgChart1"/>
    <dgm:cxn modelId="{901A8025-3AA5-49B3-B0A9-A142FF48E061}" type="presParOf" srcId="{98E00E13-ECBE-4D89-AD75-A79D4E95C9E2}" destId="{7B0847F7-2C27-4A84-936D-C22194183602}" srcOrd="1" destOrd="0" presId="urn:microsoft.com/office/officeart/2005/8/layout/orgChart1"/>
    <dgm:cxn modelId="{34B346C7-827B-4A32-9317-ACFF7DCBB4D6}" type="presParOf" srcId="{98E00E13-ECBE-4D89-AD75-A79D4E95C9E2}" destId="{D1E94ECD-E02C-47C3-A0E0-002B7766D4D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DC6EB4-9BD3-4B02-B096-7AA7A428EB0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CA0C528-C31B-4ADF-98F5-644014C2B266}">
      <dgm:prSet phldrT="[Text]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en-GB" dirty="0"/>
            <a:t>British Darts Organisation</a:t>
          </a:r>
        </a:p>
      </dgm:t>
    </dgm:pt>
    <dgm:pt modelId="{81286469-09BE-442E-B785-FFFE4E7D1513}" type="parTrans" cxnId="{E74EEFE6-6C41-4C57-9B37-0B3887C21B2C}">
      <dgm:prSet/>
      <dgm:spPr/>
      <dgm:t>
        <a:bodyPr/>
        <a:lstStyle/>
        <a:p>
          <a:endParaRPr lang="en-GB"/>
        </a:p>
      </dgm:t>
    </dgm:pt>
    <dgm:pt modelId="{50553D96-F457-4203-99AD-10BC37495F14}" type="sibTrans" cxnId="{E74EEFE6-6C41-4C57-9B37-0B3887C21B2C}">
      <dgm:prSet/>
      <dgm:spPr/>
      <dgm:t>
        <a:bodyPr/>
        <a:lstStyle/>
        <a:p>
          <a:endParaRPr lang="en-GB"/>
        </a:p>
      </dgm:t>
    </dgm:pt>
    <dgm:pt modelId="{F3EAC913-529D-4B6F-86E3-268F4098D34B}" type="asst">
      <dgm:prSet/>
      <dgm:spPr>
        <a:solidFill>
          <a:srgbClr val="FF0000"/>
        </a:solidFill>
      </dgm:spPr>
      <dgm:t>
        <a:bodyPr/>
        <a:lstStyle/>
        <a:p>
          <a:r>
            <a:rPr lang="en-GB" dirty="0"/>
            <a:t>Optimism</a:t>
          </a:r>
        </a:p>
      </dgm:t>
    </dgm:pt>
    <dgm:pt modelId="{D5F4E8FF-0E4E-49CC-8F80-04E3AE6C411C}" type="parTrans" cxnId="{E6BFB282-2D1B-4F76-8D8D-3A87FFDE5A54}">
      <dgm:prSet/>
      <dgm:spPr/>
      <dgm:t>
        <a:bodyPr/>
        <a:lstStyle/>
        <a:p>
          <a:endParaRPr lang="en-GB"/>
        </a:p>
      </dgm:t>
    </dgm:pt>
    <dgm:pt modelId="{0DD667C5-9744-4AAD-8C5D-05834C096BFA}" type="sibTrans" cxnId="{E6BFB282-2D1B-4F76-8D8D-3A87FFDE5A54}">
      <dgm:prSet/>
      <dgm:spPr/>
      <dgm:t>
        <a:bodyPr/>
        <a:lstStyle/>
        <a:p>
          <a:endParaRPr lang="en-GB"/>
        </a:p>
      </dgm:t>
    </dgm:pt>
    <dgm:pt modelId="{46D35B5F-166A-4AEC-B72F-A7146CF7A20D}">
      <dgm:prSet/>
      <dgm:spPr>
        <a:noFill/>
      </dgm:spPr>
      <dgm:t>
        <a:bodyPr/>
        <a:lstStyle/>
        <a:p>
          <a:endParaRPr lang="en-GB"/>
        </a:p>
      </dgm:t>
    </dgm:pt>
    <dgm:pt modelId="{A0B6800C-62DD-498A-B97E-E51BCC5DD017}" type="parTrans" cxnId="{8808EF16-3946-4A98-B3CA-7A1F0E998BB8}">
      <dgm:prSet/>
      <dgm:spPr/>
      <dgm:t>
        <a:bodyPr/>
        <a:lstStyle/>
        <a:p>
          <a:endParaRPr lang="en-GB"/>
        </a:p>
      </dgm:t>
    </dgm:pt>
    <dgm:pt modelId="{C44E7083-60A0-4432-9976-70D89991B291}" type="sibTrans" cxnId="{8808EF16-3946-4A98-B3CA-7A1F0E998BB8}">
      <dgm:prSet/>
      <dgm:spPr/>
      <dgm:t>
        <a:bodyPr/>
        <a:lstStyle/>
        <a:p>
          <a:endParaRPr lang="en-GB"/>
        </a:p>
      </dgm:t>
    </dgm:pt>
    <dgm:pt modelId="{37D284AE-D147-4D52-B40E-7A788E7D7F2C}" type="pres">
      <dgm:prSet presAssocID="{F6DC6EB4-9BD3-4B02-B096-7AA7A428EB0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DAC848A4-6D9C-416F-B95B-B5AB27A9BE8F}" type="pres">
      <dgm:prSet presAssocID="{ACA0C528-C31B-4ADF-98F5-644014C2B266}" presName="hierRoot1" presStyleCnt="0">
        <dgm:presLayoutVars>
          <dgm:hierBranch val="init"/>
        </dgm:presLayoutVars>
      </dgm:prSet>
      <dgm:spPr/>
    </dgm:pt>
    <dgm:pt modelId="{B1186CA0-6DE5-4305-B1CC-3E778CA5FCEC}" type="pres">
      <dgm:prSet presAssocID="{ACA0C528-C31B-4ADF-98F5-644014C2B266}" presName="rootComposite1" presStyleCnt="0"/>
      <dgm:spPr/>
    </dgm:pt>
    <dgm:pt modelId="{E9D48484-AFE2-4088-B9E8-EEDF21109458}" type="pres">
      <dgm:prSet presAssocID="{ACA0C528-C31B-4ADF-98F5-644014C2B266}" presName="rootText1" presStyleLbl="node0" presStyleIdx="0" presStyleCnt="1" custLinFactNeighborX="3793" custLinFactNeighborY="-1666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25AA24A-0906-4931-8EAB-57979D6DE7BA}" type="pres">
      <dgm:prSet presAssocID="{ACA0C528-C31B-4ADF-98F5-644014C2B266}" presName="rootConnector1" presStyleLbl="node1" presStyleIdx="0" presStyleCnt="0"/>
      <dgm:spPr/>
      <dgm:t>
        <a:bodyPr/>
        <a:lstStyle/>
        <a:p>
          <a:endParaRPr lang="en-GB"/>
        </a:p>
      </dgm:t>
    </dgm:pt>
    <dgm:pt modelId="{E2269BC0-FB11-4BC9-ABE4-C2EFD8FBB521}" type="pres">
      <dgm:prSet presAssocID="{ACA0C528-C31B-4ADF-98F5-644014C2B266}" presName="hierChild2" presStyleCnt="0"/>
      <dgm:spPr/>
    </dgm:pt>
    <dgm:pt modelId="{4C728105-53B1-465B-ABFE-FA08805FDB6A}" type="pres">
      <dgm:prSet presAssocID="{ACA0C528-C31B-4ADF-98F5-644014C2B266}" presName="hierChild3" presStyleCnt="0"/>
      <dgm:spPr/>
    </dgm:pt>
    <dgm:pt modelId="{587A00A0-34D5-41CD-9391-81139A585233}" type="pres">
      <dgm:prSet presAssocID="{D5F4E8FF-0E4E-49CC-8F80-04E3AE6C411C}" presName="Name111" presStyleLbl="parChTrans1D2" presStyleIdx="0" presStyleCnt="1"/>
      <dgm:spPr/>
      <dgm:t>
        <a:bodyPr/>
        <a:lstStyle/>
        <a:p>
          <a:endParaRPr lang="en-GB"/>
        </a:p>
      </dgm:t>
    </dgm:pt>
    <dgm:pt modelId="{98E00E13-ECBE-4D89-AD75-A79D4E95C9E2}" type="pres">
      <dgm:prSet presAssocID="{F3EAC913-529D-4B6F-86E3-268F4098D34B}" presName="hierRoot3" presStyleCnt="0">
        <dgm:presLayoutVars>
          <dgm:hierBranch val="init"/>
        </dgm:presLayoutVars>
      </dgm:prSet>
      <dgm:spPr/>
    </dgm:pt>
    <dgm:pt modelId="{7B2CA7CB-827E-40BC-87AA-0E10E42733C1}" type="pres">
      <dgm:prSet presAssocID="{F3EAC913-529D-4B6F-86E3-268F4098D34B}" presName="rootComposite3" presStyleCnt="0"/>
      <dgm:spPr/>
    </dgm:pt>
    <dgm:pt modelId="{9F0CC40C-3B77-4066-B5C0-0CCB254F3C69}" type="pres">
      <dgm:prSet presAssocID="{F3EAC913-529D-4B6F-86E3-268F4098D34B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27BD1CD-CA5C-4F51-A6AF-A0F9777A3B52}" type="pres">
      <dgm:prSet presAssocID="{F3EAC913-529D-4B6F-86E3-268F4098D34B}" presName="rootConnector3" presStyleLbl="asst1" presStyleIdx="0" presStyleCnt="1"/>
      <dgm:spPr/>
      <dgm:t>
        <a:bodyPr/>
        <a:lstStyle/>
        <a:p>
          <a:endParaRPr lang="en-GB"/>
        </a:p>
      </dgm:t>
    </dgm:pt>
    <dgm:pt modelId="{7B0847F7-2C27-4A84-936D-C22194183602}" type="pres">
      <dgm:prSet presAssocID="{F3EAC913-529D-4B6F-86E3-268F4098D34B}" presName="hierChild6" presStyleCnt="0"/>
      <dgm:spPr/>
    </dgm:pt>
    <dgm:pt modelId="{867E790E-00B7-472A-A5EA-8F3C736FEE46}" type="pres">
      <dgm:prSet presAssocID="{A0B6800C-62DD-498A-B97E-E51BCC5DD017}" presName="Name37" presStyleLbl="parChTrans1D3" presStyleIdx="0" presStyleCnt="1"/>
      <dgm:spPr/>
      <dgm:t>
        <a:bodyPr/>
        <a:lstStyle/>
        <a:p>
          <a:endParaRPr lang="en-GB"/>
        </a:p>
      </dgm:t>
    </dgm:pt>
    <dgm:pt modelId="{967CC871-F91C-4128-A5B4-6C516C4AF823}" type="pres">
      <dgm:prSet presAssocID="{46D35B5F-166A-4AEC-B72F-A7146CF7A20D}" presName="hierRoot2" presStyleCnt="0">
        <dgm:presLayoutVars>
          <dgm:hierBranch val="init"/>
        </dgm:presLayoutVars>
      </dgm:prSet>
      <dgm:spPr/>
    </dgm:pt>
    <dgm:pt modelId="{AB490745-43AA-4BF4-85E4-04A91880A999}" type="pres">
      <dgm:prSet presAssocID="{46D35B5F-166A-4AEC-B72F-A7146CF7A20D}" presName="rootComposite" presStyleCnt="0"/>
      <dgm:spPr/>
    </dgm:pt>
    <dgm:pt modelId="{8892B275-D07C-4EE5-B56A-590C96BA1B92}" type="pres">
      <dgm:prSet presAssocID="{46D35B5F-166A-4AEC-B72F-A7146CF7A20D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0F42366-EB83-49E9-8D2A-E62C91EAFDE7}" type="pres">
      <dgm:prSet presAssocID="{46D35B5F-166A-4AEC-B72F-A7146CF7A20D}" presName="rootConnector" presStyleLbl="node3" presStyleIdx="0" presStyleCnt="1"/>
      <dgm:spPr/>
      <dgm:t>
        <a:bodyPr/>
        <a:lstStyle/>
        <a:p>
          <a:endParaRPr lang="en-GB"/>
        </a:p>
      </dgm:t>
    </dgm:pt>
    <dgm:pt modelId="{C7611FBD-52FF-4899-AEF1-24A93FF06247}" type="pres">
      <dgm:prSet presAssocID="{46D35B5F-166A-4AEC-B72F-A7146CF7A20D}" presName="hierChild4" presStyleCnt="0"/>
      <dgm:spPr/>
    </dgm:pt>
    <dgm:pt modelId="{8D6C37DA-F93D-41D0-8BFF-38EEFE080451}" type="pres">
      <dgm:prSet presAssocID="{46D35B5F-166A-4AEC-B72F-A7146CF7A20D}" presName="hierChild5" presStyleCnt="0"/>
      <dgm:spPr/>
    </dgm:pt>
    <dgm:pt modelId="{D1E94ECD-E02C-47C3-A0E0-002B7766D4D7}" type="pres">
      <dgm:prSet presAssocID="{F3EAC913-529D-4B6F-86E3-268F4098D34B}" presName="hierChild7" presStyleCnt="0"/>
      <dgm:spPr/>
    </dgm:pt>
  </dgm:ptLst>
  <dgm:cxnLst>
    <dgm:cxn modelId="{7A69C8B7-D792-402D-84E8-E9D700544F41}" type="presOf" srcId="{D5F4E8FF-0E4E-49CC-8F80-04E3AE6C411C}" destId="{587A00A0-34D5-41CD-9391-81139A585233}" srcOrd="0" destOrd="0" presId="urn:microsoft.com/office/officeart/2005/8/layout/orgChart1"/>
    <dgm:cxn modelId="{0E498BBC-2CDA-4F44-9732-48AFF09D34AA}" type="presOf" srcId="{F6DC6EB4-9BD3-4B02-B096-7AA7A428EB0E}" destId="{37D284AE-D147-4D52-B40E-7A788E7D7F2C}" srcOrd="0" destOrd="0" presId="urn:microsoft.com/office/officeart/2005/8/layout/orgChart1"/>
    <dgm:cxn modelId="{EC86FB38-4043-44CE-A3B5-8E92A758EDF8}" type="presOf" srcId="{46D35B5F-166A-4AEC-B72F-A7146CF7A20D}" destId="{A0F42366-EB83-49E9-8D2A-E62C91EAFDE7}" srcOrd="1" destOrd="0" presId="urn:microsoft.com/office/officeart/2005/8/layout/orgChart1"/>
    <dgm:cxn modelId="{2FF5B672-8FE4-437A-85D7-86D9D1480578}" type="presOf" srcId="{F3EAC913-529D-4B6F-86E3-268F4098D34B}" destId="{327BD1CD-CA5C-4F51-A6AF-A0F9777A3B52}" srcOrd="1" destOrd="0" presId="urn:microsoft.com/office/officeart/2005/8/layout/orgChart1"/>
    <dgm:cxn modelId="{7903B8B5-AD20-4256-9B02-27409AC06517}" type="presOf" srcId="{ACA0C528-C31B-4ADF-98F5-644014C2B266}" destId="{C25AA24A-0906-4931-8EAB-57979D6DE7BA}" srcOrd="1" destOrd="0" presId="urn:microsoft.com/office/officeart/2005/8/layout/orgChart1"/>
    <dgm:cxn modelId="{E74EEFE6-6C41-4C57-9B37-0B3887C21B2C}" srcId="{F6DC6EB4-9BD3-4B02-B096-7AA7A428EB0E}" destId="{ACA0C528-C31B-4ADF-98F5-644014C2B266}" srcOrd="0" destOrd="0" parTransId="{81286469-09BE-442E-B785-FFFE4E7D1513}" sibTransId="{50553D96-F457-4203-99AD-10BC37495F14}"/>
    <dgm:cxn modelId="{9B4DB9F9-9699-4188-90FB-5C68D42FD311}" type="presOf" srcId="{A0B6800C-62DD-498A-B97E-E51BCC5DD017}" destId="{867E790E-00B7-472A-A5EA-8F3C736FEE46}" srcOrd="0" destOrd="0" presId="urn:microsoft.com/office/officeart/2005/8/layout/orgChart1"/>
    <dgm:cxn modelId="{5A8022DA-93FA-4B8D-9FA8-42EE50BC2657}" type="presOf" srcId="{46D35B5F-166A-4AEC-B72F-A7146CF7A20D}" destId="{8892B275-D07C-4EE5-B56A-590C96BA1B92}" srcOrd="0" destOrd="0" presId="urn:microsoft.com/office/officeart/2005/8/layout/orgChart1"/>
    <dgm:cxn modelId="{06C98DF2-F4F7-480A-88BB-693167DE53FA}" type="presOf" srcId="{F3EAC913-529D-4B6F-86E3-268F4098D34B}" destId="{9F0CC40C-3B77-4066-B5C0-0CCB254F3C69}" srcOrd="0" destOrd="0" presId="urn:microsoft.com/office/officeart/2005/8/layout/orgChart1"/>
    <dgm:cxn modelId="{E6BFB282-2D1B-4F76-8D8D-3A87FFDE5A54}" srcId="{ACA0C528-C31B-4ADF-98F5-644014C2B266}" destId="{F3EAC913-529D-4B6F-86E3-268F4098D34B}" srcOrd="0" destOrd="0" parTransId="{D5F4E8FF-0E4E-49CC-8F80-04E3AE6C411C}" sibTransId="{0DD667C5-9744-4AAD-8C5D-05834C096BFA}"/>
    <dgm:cxn modelId="{4B78240C-DD44-438F-8CBB-CFD565074AAC}" type="presOf" srcId="{ACA0C528-C31B-4ADF-98F5-644014C2B266}" destId="{E9D48484-AFE2-4088-B9E8-EEDF21109458}" srcOrd="0" destOrd="0" presId="urn:microsoft.com/office/officeart/2005/8/layout/orgChart1"/>
    <dgm:cxn modelId="{8808EF16-3946-4A98-B3CA-7A1F0E998BB8}" srcId="{F3EAC913-529D-4B6F-86E3-268F4098D34B}" destId="{46D35B5F-166A-4AEC-B72F-A7146CF7A20D}" srcOrd="0" destOrd="0" parTransId="{A0B6800C-62DD-498A-B97E-E51BCC5DD017}" sibTransId="{C44E7083-60A0-4432-9976-70D89991B291}"/>
    <dgm:cxn modelId="{C1924398-DFB1-4CF3-AA13-3D006B8A3079}" type="presParOf" srcId="{37D284AE-D147-4D52-B40E-7A788E7D7F2C}" destId="{DAC848A4-6D9C-416F-B95B-B5AB27A9BE8F}" srcOrd="0" destOrd="0" presId="urn:microsoft.com/office/officeart/2005/8/layout/orgChart1"/>
    <dgm:cxn modelId="{DFE617F3-6EF7-4266-BDBB-AF1FE872DD33}" type="presParOf" srcId="{DAC848A4-6D9C-416F-B95B-B5AB27A9BE8F}" destId="{B1186CA0-6DE5-4305-B1CC-3E778CA5FCEC}" srcOrd="0" destOrd="0" presId="urn:microsoft.com/office/officeart/2005/8/layout/orgChart1"/>
    <dgm:cxn modelId="{EA0BAA9E-AA1D-4389-B440-85600ADB8E81}" type="presParOf" srcId="{B1186CA0-6DE5-4305-B1CC-3E778CA5FCEC}" destId="{E9D48484-AFE2-4088-B9E8-EEDF21109458}" srcOrd="0" destOrd="0" presId="urn:microsoft.com/office/officeart/2005/8/layout/orgChart1"/>
    <dgm:cxn modelId="{9FA0E0B9-C752-439A-89E8-AC5845304533}" type="presParOf" srcId="{B1186CA0-6DE5-4305-B1CC-3E778CA5FCEC}" destId="{C25AA24A-0906-4931-8EAB-57979D6DE7BA}" srcOrd="1" destOrd="0" presId="urn:microsoft.com/office/officeart/2005/8/layout/orgChart1"/>
    <dgm:cxn modelId="{8CA46201-91CD-40F2-B41E-BFA4DCF3EC2C}" type="presParOf" srcId="{DAC848A4-6D9C-416F-B95B-B5AB27A9BE8F}" destId="{E2269BC0-FB11-4BC9-ABE4-C2EFD8FBB521}" srcOrd="1" destOrd="0" presId="urn:microsoft.com/office/officeart/2005/8/layout/orgChart1"/>
    <dgm:cxn modelId="{E8BD2A3D-B638-4767-AAB9-7674A0872EE2}" type="presParOf" srcId="{DAC848A4-6D9C-416F-B95B-B5AB27A9BE8F}" destId="{4C728105-53B1-465B-ABFE-FA08805FDB6A}" srcOrd="2" destOrd="0" presId="urn:microsoft.com/office/officeart/2005/8/layout/orgChart1"/>
    <dgm:cxn modelId="{C9C1209A-2E24-4914-B365-E62AD77F5E06}" type="presParOf" srcId="{4C728105-53B1-465B-ABFE-FA08805FDB6A}" destId="{587A00A0-34D5-41CD-9391-81139A585233}" srcOrd="0" destOrd="0" presId="urn:microsoft.com/office/officeart/2005/8/layout/orgChart1"/>
    <dgm:cxn modelId="{29E5C29D-7A17-43AE-B571-FCEFCF5A6515}" type="presParOf" srcId="{4C728105-53B1-465B-ABFE-FA08805FDB6A}" destId="{98E00E13-ECBE-4D89-AD75-A79D4E95C9E2}" srcOrd="1" destOrd="0" presId="urn:microsoft.com/office/officeart/2005/8/layout/orgChart1"/>
    <dgm:cxn modelId="{059D7C9C-6600-4E0D-A255-FF66000EF73C}" type="presParOf" srcId="{98E00E13-ECBE-4D89-AD75-A79D4E95C9E2}" destId="{7B2CA7CB-827E-40BC-87AA-0E10E42733C1}" srcOrd="0" destOrd="0" presId="urn:microsoft.com/office/officeart/2005/8/layout/orgChart1"/>
    <dgm:cxn modelId="{30853180-5D34-42AE-BDF7-1D5E34BD4877}" type="presParOf" srcId="{7B2CA7CB-827E-40BC-87AA-0E10E42733C1}" destId="{9F0CC40C-3B77-4066-B5C0-0CCB254F3C69}" srcOrd="0" destOrd="0" presId="urn:microsoft.com/office/officeart/2005/8/layout/orgChart1"/>
    <dgm:cxn modelId="{D29D0D31-9CEF-4507-9FDE-F36650246D2B}" type="presParOf" srcId="{7B2CA7CB-827E-40BC-87AA-0E10E42733C1}" destId="{327BD1CD-CA5C-4F51-A6AF-A0F9777A3B52}" srcOrd="1" destOrd="0" presId="urn:microsoft.com/office/officeart/2005/8/layout/orgChart1"/>
    <dgm:cxn modelId="{95B817CA-D492-4766-BEFC-9ED358D8B574}" type="presParOf" srcId="{98E00E13-ECBE-4D89-AD75-A79D4E95C9E2}" destId="{7B0847F7-2C27-4A84-936D-C22194183602}" srcOrd="1" destOrd="0" presId="urn:microsoft.com/office/officeart/2005/8/layout/orgChart1"/>
    <dgm:cxn modelId="{3CB4A2E4-B814-4123-AD9F-70A5A09E5203}" type="presParOf" srcId="{7B0847F7-2C27-4A84-936D-C22194183602}" destId="{867E790E-00B7-472A-A5EA-8F3C736FEE46}" srcOrd="0" destOrd="0" presId="urn:microsoft.com/office/officeart/2005/8/layout/orgChart1"/>
    <dgm:cxn modelId="{EC78BB87-43C7-468C-A0F3-B363B4210AF4}" type="presParOf" srcId="{7B0847F7-2C27-4A84-936D-C22194183602}" destId="{967CC871-F91C-4128-A5B4-6C516C4AF823}" srcOrd="1" destOrd="0" presId="urn:microsoft.com/office/officeart/2005/8/layout/orgChart1"/>
    <dgm:cxn modelId="{43F29C70-7E21-4000-ABD8-5546A649C3BF}" type="presParOf" srcId="{967CC871-F91C-4128-A5B4-6C516C4AF823}" destId="{AB490745-43AA-4BF4-85E4-04A91880A999}" srcOrd="0" destOrd="0" presId="urn:microsoft.com/office/officeart/2005/8/layout/orgChart1"/>
    <dgm:cxn modelId="{C4FDC596-D454-48D0-A831-B7BFA1A8C2AF}" type="presParOf" srcId="{AB490745-43AA-4BF4-85E4-04A91880A999}" destId="{8892B275-D07C-4EE5-B56A-590C96BA1B92}" srcOrd="0" destOrd="0" presId="urn:microsoft.com/office/officeart/2005/8/layout/orgChart1"/>
    <dgm:cxn modelId="{D935DE3F-F1BE-49B1-9B06-0A4D4345DCBD}" type="presParOf" srcId="{AB490745-43AA-4BF4-85E4-04A91880A999}" destId="{A0F42366-EB83-49E9-8D2A-E62C91EAFDE7}" srcOrd="1" destOrd="0" presId="urn:microsoft.com/office/officeart/2005/8/layout/orgChart1"/>
    <dgm:cxn modelId="{402273CD-7257-4149-8A50-E940CF1B4B3D}" type="presParOf" srcId="{967CC871-F91C-4128-A5B4-6C516C4AF823}" destId="{C7611FBD-52FF-4899-AEF1-24A93FF06247}" srcOrd="1" destOrd="0" presId="urn:microsoft.com/office/officeart/2005/8/layout/orgChart1"/>
    <dgm:cxn modelId="{4D5845BE-E4E6-4715-B8DD-00C8D886D449}" type="presParOf" srcId="{967CC871-F91C-4128-A5B4-6C516C4AF823}" destId="{8D6C37DA-F93D-41D0-8BFF-38EEFE080451}" srcOrd="2" destOrd="0" presId="urn:microsoft.com/office/officeart/2005/8/layout/orgChart1"/>
    <dgm:cxn modelId="{86D1F521-CFDD-4333-8973-81FE0FC561EF}" type="presParOf" srcId="{98E00E13-ECBE-4D89-AD75-A79D4E95C9E2}" destId="{D1E94ECD-E02C-47C3-A0E0-002B7766D4D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8C13C-DC1D-4AC6-860C-509A08C64C6D}">
      <dsp:nvSpPr>
        <dsp:cNvPr id="0" name=""/>
        <dsp:cNvSpPr/>
      </dsp:nvSpPr>
      <dsp:spPr>
        <a:xfrm>
          <a:off x="4201914" y="2650165"/>
          <a:ext cx="168899" cy="517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7958"/>
              </a:lnTo>
              <a:lnTo>
                <a:pt x="168899" y="5179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065A2B-FF07-43F2-8444-43D4E3717F37}">
      <dsp:nvSpPr>
        <dsp:cNvPr id="0" name=""/>
        <dsp:cNvSpPr/>
      </dsp:nvSpPr>
      <dsp:spPr>
        <a:xfrm>
          <a:off x="2648545" y="1816703"/>
          <a:ext cx="2003767" cy="2704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234"/>
              </a:lnTo>
              <a:lnTo>
                <a:pt x="2003767" y="152234"/>
              </a:lnTo>
              <a:lnTo>
                <a:pt x="2003767" y="2704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F7A7C1-3DA8-452C-8E05-4296BB3CDE26}">
      <dsp:nvSpPr>
        <dsp:cNvPr id="0" name=""/>
        <dsp:cNvSpPr/>
      </dsp:nvSpPr>
      <dsp:spPr>
        <a:xfrm>
          <a:off x="2839458" y="2650165"/>
          <a:ext cx="168899" cy="517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7958"/>
              </a:lnTo>
              <a:lnTo>
                <a:pt x="168899" y="5179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687C6B-C060-4505-ADAC-E9DAF4356566}">
      <dsp:nvSpPr>
        <dsp:cNvPr id="0" name=""/>
        <dsp:cNvSpPr/>
      </dsp:nvSpPr>
      <dsp:spPr>
        <a:xfrm>
          <a:off x="2648545" y="1816703"/>
          <a:ext cx="641311" cy="2704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234"/>
              </a:lnTo>
              <a:lnTo>
                <a:pt x="641311" y="152234"/>
              </a:lnTo>
              <a:lnTo>
                <a:pt x="641311" y="2704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0593EF-F4C4-4791-BA61-B6A80031C379}">
      <dsp:nvSpPr>
        <dsp:cNvPr id="0" name=""/>
        <dsp:cNvSpPr/>
      </dsp:nvSpPr>
      <dsp:spPr>
        <a:xfrm>
          <a:off x="1477002" y="2650165"/>
          <a:ext cx="168899" cy="517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7958"/>
              </a:lnTo>
              <a:lnTo>
                <a:pt x="168899" y="5179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A5832E-695C-4FF3-9066-01F0676A6DC8}">
      <dsp:nvSpPr>
        <dsp:cNvPr id="0" name=""/>
        <dsp:cNvSpPr/>
      </dsp:nvSpPr>
      <dsp:spPr>
        <a:xfrm>
          <a:off x="1927400" y="1816703"/>
          <a:ext cx="721144" cy="270464"/>
        </a:xfrm>
        <a:custGeom>
          <a:avLst/>
          <a:gdLst/>
          <a:ahLst/>
          <a:cxnLst/>
          <a:rect l="0" t="0" r="0" b="0"/>
          <a:pathLst>
            <a:path>
              <a:moveTo>
                <a:pt x="721144" y="0"/>
              </a:moveTo>
              <a:lnTo>
                <a:pt x="721144" y="152234"/>
              </a:lnTo>
              <a:lnTo>
                <a:pt x="0" y="152234"/>
              </a:lnTo>
              <a:lnTo>
                <a:pt x="0" y="2704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66045-5BDC-4A58-8B43-2D0D7579BFEF}">
      <dsp:nvSpPr>
        <dsp:cNvPr id="0" name=""/>
        <dsp:cNvSpPr/>
      </dsp:nvSpPr>
      <dsp:spPr>
        <a:xfrm>
          <a:off x="114546" y="2650165"/>
          <a:ext cx="168899" cy="517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7958"/>
              </a:lnTo>
              <a:lnTo>
                <a:pt x="168899" y="5179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04C9F2-7CDD-4ADD-A8DE-7243EA90F44D}">
      <dsp:nvSpPr>
        <dsp:cNvPr id="0" name=""/>
        <dsp:cNvSpPr/>
      </dsp:nvSpPr>
      <dsp:spPr>
        <a:xfrm>
          <a:off x="564944" y="1816703"/>
          <a:ext cx="2083600" cy="270464"/>
        </a:xfrm>
        <a:custGeom>
          <a:avLst/>
          <a:gdLst/>
          <a:ahLst/>
          <a:cxnLst/>
          <a:rect l="0" t="0" r="0" b="0"/>
          <a:pathLst>
            <a:path>
              <a:moveTo>
                <a:pt x="2083600" y="0"/>
              </a:moveTo>
              <a:lnTo>
                <a:pt x="2083600" y="152234"/>
              </a:lnTo>
              <a:lnTo>
                <a:pt x="0" y="152234"/>
              </a:lnTo>
              <a:lnTo>
                <a:pt x="0" y="2704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48484-AFE2-4088-B9E8-EEDF21109458}">
      <dsp:nvSpPr>
        <dsp:cNvPr id="0" name=""/>
        <dsp:cNvSpPr/>
      </dsp:nvSpPr>
      <dsp:spPr>
        <a:xfrm>
          <a:off x="1213428" y="1208963"/>
          <a:ext cx="2870233" cy="607739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British Darts Organisation</a:t>
          </a:r>
        </a:p>
      </dsp:txBody>
      <dsp:txXfrm>
        <a:off x="1213428" y="1208963"/>
        <a:ext cx="2870233" cy="607739"/>
      </dsp:txXfrm>
    </dsp:sp>
    <dsp:sp modelId="{D1D40B23-87DD-48BA-BA1E-93EC7D1FDF1E}">
      <dsp:nvSpPr>
        <dsp:cNvPr id="0" name=""/>
        <dsp:cNvSpPr/>
      </dsp:nvSpPr>
      <dsp:spPr>
        <a:xfrm>
          <a:off x="1946" y="2087167"/>
          <a:ext cx="1125996" cy="562998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/>
            <a:t>Brand</a:t>
          </a:r>
        </a:p>
      </dsp:txBody>
      <dsp:txXfrm>
        <a:off x="1946" y="2087167"/>
        <a:ext cx="1125996" cy="562998"/>
      </dsp:txXfrm>
    </dsp:sp>
    <dsp:sp modelId="{1A50EB80-318A-45FD-A414-98E85E983E2E}">
      <dsp:nvSpPr>
        <dsp:cNvPr id="0" name=""/>
        <dsp:cNvSpPr/>
      </dsp:nvSpPr>
      <dsp:spPr>
        <a:xfrm>
          <a:off x="283445" y="2886625"/>
          <a:ext cx="1125996" cy="562998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>
              <a:solidFill>
                <a:schemeClr val="tx1"/>
              </a:solidFill>
            </a:rPr>
            <a:t>Negative</a:t>
          </a:r>
        </a:p>
      </dsp:txBody>
      <dsp:txXfrm>
        <a:off x="283445" y="2886625"/>
        <a:ext cx="1125996" cy="562998"/>
      </dsp:txXfrm>
    </dsp:sp>
    <dsp:sp modelId="{A88E3EC6-7DD5-4037-B18E-F9636A6FABEB}">
      <dsp:nvSpPr>
        <dsp:cNvPr id="0" name=""/>
        <dsp:cNvSpPr/>
      </dsp:nvSpPr>
      <dsp:spPr>
        <a:xfrm>
          <a:off x="1364402" y="2087167"/>
          <a:ext cx="1125996" cy="562998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/>
            <a:t>Finance</a:t>
          </a:r>
        </a:p>
      </dsp:txBody>
      <dsp:txXfrm>
        <a:off x="1364402" y="2087167"/>
        <a:ext cx="1125996" cy="562998"/>
      </dsp:txXfrm>
    </dsp:sp>
    <dsp:sp modelId="{B3C4532C-F400-449D-B7F3-EAE05F87504B}">
      <dsp:nvSpPr>
        <dsp:cNvPr id="0" name=""/>
        <dsp:cNvSpPr/>
      </dsp:nvSpPr>
      <dsp:spPr>
        <a:xfrm>
          <a:off x="1645901" y="2886625"/>
          <a:ext cx="1125996" cy="562998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>
              <a:solidFill>
                <a:schemeClr val="tx1"/>
              </a:solidFill>
            </a:rPr>
            <a:t>Unsustainable Financial Loses</a:t>
          </a:r>
        </a:p>
      </dsp:txBody>
      <dsp:txXfrm>
        <a:off x="1645901" y="2886625"/>
        <a:ext cx="1125996" cy="562998"/>
      </dsp:txXfrm>
    </dsp:sp>
    <dsp:sp modelId="{9CB813F9-79B0-4CC1-AE73-6C44A5B417C9}">
      <dsp:nvSpPr>
        <dsp:cNvPr id="0" name=""/>
        <dsp:cNvSpPr/>
      </dsp:nvSpPr>
      <dsp:spPr>
        <a:xfrm>
          <a:off x="2726858" y="2087167"/>
          <a:ext cx="1125996" cy="562998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/>
            <a:t>Confidence</a:t>
          </a:r>
        </a:p>
      </dsp:txBody>
      <dsp:txXfrm>
        <a:off x="2726858" y="2087167"/>
        <a:ext cx="1125996" cy="562998"/>
      </dsp:txXfrm>
    </dsp:sp>
    <dsp:sp modelId="{9ACE5ECB-69A3-4CD4-8D05-3CBD6C91F647}">
      <dsp:nvSpPr>
        <dsp:cNvPr id="0" name=""/>
        <dsp:cNvSpPr/>
      </dsp:nvSpPr>
      <dsp:spPr>
        <a:xfrm>
          <a:off x="3008357" y="2886625"/>
          <a:ext cx="1125996" cy="562998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>
              <a:solidFill>
                <a:schemeClr val="tx1"/>
              </a:solidFill>
            </a:rPr>
            <a:t>Loss of any kind of support</a:t>
          </a:r>
        </a:p>
      </dsp:txBody>
      <dsp:txXfrm>
        <a:off x="3008357" y="2886625"/>
        <a:ext cx="1125996" cy="562998"/>
      </dsp:txXfrm>
    </dsp:sp>
    <dsp:sp modelId="{E063FB29-5C6E-405A-A6EE-AA3651C21976}">
      <dsp:nvSpPr>
        <dsp:cNvPr id="0" name=""/>
        <dsp:cNvSpPr/>
      </dsp:nvSpPr>
      <dsp:spPr>
        <a:xfrm>
          <a:off x="4089314" y="2087167"/>
          <a:ext cx="1125996" cy="562998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/>
            <a:t>Optimism</a:t>
          </a:r>
        </a:p>
      </dsp:txBody>
      <dsp:txXfrm>
        <a:off x="4089314" y="2087167"/>
        <a:ext cx="1125996" cy="562998"/>
      </dsp:txXfrm>
    </dsp:sp>
    <dsp:sp modelId="{A11AD7B2-C34A-40FC-BEF7-C267AA2AC574}">
      <dsp:nvSpPr>
        <dsp:cNvPr id="0" name=""/>
        <dsp:cNvSpPr/>
      </dsp:nvSpPr>
      <dsp:spPr>
        <a:xfrm>
          <a:off x="4370813" y="2886625"/>
          <a:ext cx="1125996" cy="562998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>
              <a:solidFill>
                <a:schemeClr val="tx1"/>
              </a:solidFill>
            </a:rPr>
            <a:t>At all time low</a:t>
          </a:r>
        </a:p>
      </dsp:txBody>
      <dsp:txXfrm>
        <a:off x="4370813" y="2886625"/>
        <a:ext cx="1125996" cy="5629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C3F38-A73A-423B-AE1A-06A44310F5FE}">
      <dsp:nvSpPr>
        <dsp:cNvPr id="0" name=""/>
        <dsp:cNvSpPr/>
      </dsp:nvSpPr>
      <dsp:spPr>
        <a:xfrm>
          <a:off x="2045341" y="1126957"/>
          <a:ext cx="91440" cy="474637"/>
        </a:xfrm>
        <a:custGeom>
          <a:avLst/>
          <a:gdLst/>
          <a:ahLst/>
          <a:cxnLst/>
          <a:rect l="0" t="0" r="0" b="0"/>
          <a:pathLst>
            <a:path>
              <a:moveTo>
                <a:pt x="131211" y="0"/>
              </a:moveTo>
              <a:lnTo>
                <a:pt x="131211" y="237976"/>
              </a:lnTo>
              <a:lnTo>
                <a:pt x="45720" y="237976"/>
              </a:lnTo>
              <a:lnTo>
                <a:pt x="45720" y="4746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48484-AFE2-4088-B9E8-EEDF21109458}">
      <dsp:nvSpPr>
        <dsp:cNvPr id="0" name=""/>
        <dsp:cNvSpPr/>
      </dsp:nvSpPr>
      <dsp:spPr>
        <a:xfrm>
          <a:off x="1049594" y="0"/>
          <a:ext cx="2253915" cy="1126957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/>
            <a:t>British Darts Organisation</a:t>
          </a:r>
        </a:p>
      </dsp:txBody>
      <dsp:txXfrm>
        <a:off x="1049594" y="0"/>
        <a:ext cx="2253915" cy="1126957"/>
      </dsp:txXfrm>
    </dsp:sp>
    <dsp:sp modelId="{B9EF9F92-CA8A-4186-9C87-6EC11DD92951}">
      <dsp:nvSpPr>
        <dsp:cNvPr id="0" name=""/>
        <dsp:cNvSpPr/>
      </dsp:nvSpPr>
      <dsp:spPr>
        <a:xfrm>
          <a:off x="964103" y="1601595"/>
          <a:ext cx="2253915" cy="1126957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/>
            <a:t>Brand </a:t>
          </a:r>
        </a:p>
      </dsp:txBody>
      <dsp:txXfrm>
        <a:off x="964103" y="1601595"/>
        <a:ext cx="2253915" cy="11269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A00A0-34D5-41CD-9391-81139A585233}">
      <dsp:nvSpPr>
        <dsp:cNvPr id="0" name=""/>
        <dsp:cNvSpPr/>
      </dsp:nvSpPr>
      <dsp:spPr>
        <a:xfrm>
          <a:off x="2536209" y="1126957"/>
          <a:ext cx="322152" cy="1038116"/>
        </a:xfrm>
        <a:custGeom>
          <a:avLst/>
          <a:gdLst/>
          <a:ahLst/>
          <a:cxnLst/>
          <a:rect l="0" t="0" r="0" b="0"/>
          <a:pathLst>
            <a:path>
              <a:moveTo>
                <a:pt x="322152" y="0"/>
              </a:moveTo>
              <a:lnTo>
                <a:pt x="322152" y="1038116"/>
              </a:lnTo>
              <a:lnTo>
                <a:pt x="0" y="10381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48484-AFE2-4088-B9E8-EEDF21109458}">
      <dsp:nvSpPr>
        <dsp:cNvPr id="0" name=""/>
        <dsp:cNvSpPr/>
      </dsp:nvSpPr>
      <dsp:spPr>
        <a:xfrm>
          <a:off x="1731404" y="0"/>
          <a:ext cx="2253915" cy="1126957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/>
            <a:t>British Darts Organisation</a:t>
          </a:r>
        </a:p>
      </dsp:txBody>
      <dsp:txXfrm>
        <a:off x="1731404" y="0"/>
        <a:ext cx="2253915" cy="1126957"/>
      </dsp:txXfrm>
    </dsp:sp>
    <dsp:sp modelId="{9F0CC40C-3B77-4066-B5C0-0CCB254F3C69}">
      <dsp:nvSpPr>
        <dsp:cNvPr id="0" name=""/>
        <dsp:cNvSpPr/>
      </dsp:nvSpPr>
      <dsp:spPr>
        <a:xfrm>
          <a:off x="282294" y="1601595"/>
          <a:ext cx="2253915" cy="1126957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/>
            <a:t>Finance</a:t>
          </a:r>
        </a:p>
      </dsp:txBody>
      <dsp:txXfrm>
        <a:off x="282294" y="1601595"/>
        <a:ext cx="2253915" cy="11269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A00A0-34D5-41CD-9391-81139A585233}">
      <dsp:nvSpPr>
        <dsp:cNvPr id="0" name=""/>
        <dsp:cNvSpPr/>
      </dsp:nvSpPr>
      <dsp:spPr>
        <a:xfrm>
          <a:off x="2646433" y="854984"/>
          <a:ext cx="376512" cy="1214037"/>
        </a:xfrm>
        <a:custGeom>
          <a:avLst/>
          <a:gdLst/>
          <a:ahLst/>
          <a:cxnLst/>
          <a:rect l="0" t="0" r="0" b="0"/>
          <a:pathLst>
            <a:path>
              <a:moveTo>
                <a:pt x="376512" y="0"/>
              </a:moveTo>
              <a:lnTo>
                <a:pt x="376512" y="1214037"/>
              </a:lnTo>
              <a:lnTo>
                <a:pt x="0" y="12140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48484-AFE2-4088-B9E8-EEDF21109458}">
      <dsp:nvSpPr>
        <dsp:cNvPr id="0" name=""/>
        <dsp:cNvSpPr/>
      </dsp:nvSpPr>
      <dsp:spPr>
        <a:xfrm>
          <a:off x="1966836" y="0"/>
          <a:ext cx="2112218" cy="854984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British Darts Organisation</a:t>
          </a:r>
        </a:p>
      </dsp:txBody>
      <dsp:txXfrm>
        <a:off x="1966836" y="0"/>
        <a:ext cx="2112218" cy="854984"/>
      </dsp:txXfrm>
    </dsp:sp>
    <dsp:sp modelId="{9F0CC40C-3B77-4066-B5C0-0CCB254F3C69}">
      <dsp:nvSpPr>
        <dsp:cNvPr id="0" name=""/>
        <dsp:cNvSpPr/>
      </dsp:nvSpPr>
      <dsp:spPr>
        <a:xfrm>
          <a:off x="393782" y="1705232"/>
          <a:ext cx="2252650" cy="727579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Confidence</a:t>
          </a:r>
        </a:p>
      </dsp:txBody>
      <dsp:txXfrm>
        <a:off x="393782" y="1705232"/>
        <a:ext cx="2252650" cy="7275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7E790E-00B7-472A-A5EA-8F3C736FEE46}">
      <dsp:nvSpPr>
        <dsp:cNvPr id="0" name=""/>
        <dsp:cNvSpPr/>
      </dsp:nvSpPr>
      <dsp:spPr>
        <a:xfrm>
          <a:off x="1198895" y="1720378"/>
          <a:ext cx="213266" cy="654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4018"/>
              </a:lnTo>
              <a:lnTo>
                <a:pt x="213266" y="65401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7A00A0-34D5-41CD-9391-81139A585233}">
      <dsp:nvSpPr>
        <dsp:cNvPr id="0" name=""/>
        <dsp:cNvSpPr/>
      </dsp:nvSpPr>
      <dsp:spPr>
        <a:xfrm>
          <a:off x="1909784" y="710889"/>
          <a:ext cx="1127371" cy="654044"/>
        </a:xfrm>
        <a:custGeom>
          <a:avLst/>
          <a:gdLst/>
          <a:ahLst/>
          <a:cxnLst/>
          <a:rect l="0" t="0" r="0" b="0"/>
          <a:pathLst>
            <a:path>
              <a:moveTo>
                <a:pt x="1127371" y="0"/>
              </a:moveTo>
              <a:lnTo>
                <a:pt x="1127371" y="654044"/>
              </a:lnTo>
              <a:lnTo>
                <a:pt x="0" y="6540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48484-AFE2-4088-B9E8-EEDF21109458}">
      <dsp:nvSpPr>
        <dsp:cNvPr id="0" name=""/>
        <dsp:cNvSpPr/>
      </dsp:nvSpPr>
      <dsp:spPr>
        <a:xfrm>
          <a:off x="2326266" y="0"/>
          <a:ext cx="1421778" cy="710889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British Darts Organisation</a:t>
          </a:r>
        </a:p>
      </dsp:txBody>
      <dsp:txXfrm>
        <a:off x="2326266" y="0"/>
        <a:ext cx="1421778" cy="710889"/>
      </dsp:txXfrm>
    </dsp:sp>
    <dsp:sp modelId="{9F0CC40C-3B77-4066-B5C0-0CCB254F3C69}">
      <dsp:nvSpPr>
        <dsp:cNvPr id="0" name=""/>
        <dsp:cNvSpPr/>
      </dsp:nvSpPr>
      <dsp:spPr>
        <a:xfrm>
          <a:off x="488005" y="1009489"/>
          <a:ext cx="1421778" cy="710889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Optimism</a:t>
          </a:r>
        </a:p>
      </dsp:txBody>
      <dsp:txXfrm>
        <a:off x="488005" y="1009489"/>
        <a:ext cx="1421778" cy="710889"/>
      </dsp:txXfrm>
    </dsp:sp>
    <dsp:sp modelId="{8892B275-D07C-4EE5-B56A-590C96BA1B92}">
      <dsp:nvSpPr>
        <dsp:cNvPr id="0" name=""/>
        <dsp:cNvSpPr/>
      </dsp:nvSpPr>
      <dsp:spPr>
        <a:xfrm>
          <a:off x="1412162" y="2018952"/>
          <a:ext cx="1421778" cy="710889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/>
        </a:p>
      </dsp:txBody>
      <dsp:txXfrm>
        <a:off x="1412162" y="2018952"/>
        <a:ext cx="1421778" cy="710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05E3EB5F-0EDB-4C74-BB1F-03B8437923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64064F9-D763-4FCB-9E62-10AA52B693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DDC9-DE64-44CF-BFE7-122B272B38FB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ECEE8CD-C006-4B54-9A08-6B931E3980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8F94616-22BB-4B10-A3BA-F25A0985D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41BCF-65AE-4D28-8D87-64F16AC96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22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217E40D-B216-4710-BD18-207E86DC4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33" y="-299340"/>
            <a:ext cx="11391334" cy="745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949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E1CD0F0-C157-4A74-85C5-3764950204CE}"/>
              </a:ext>
            </a:extLst>
          </p:cNvPr>
          <p:cNvSpPr/>
          <p:nvPr userDrawn="1"/>
        </p:nvSpPr>
        <p:spPr>
          <a:xfrm>
            <a:off x="0" y="0"/>
            <a:ext cx="12191999" cy="2552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4A88E2B-8914-4A51-93D1-53EE236F8DAE}"/>
              </a:ext>
            </a:extLst>
          </p:cNvPr>
          <p:cNvGrpSpPr/>
          <p:nvPr userDrawn="1"/>
        </p:nvGrpSpPr>
        <p:grpSpPr>
          <a:xfrm>
            <a:off x="1" y="2543120"/>
            <a:ext cx="12192000" cy="92498"/>
            <a:chOff x="11445923" y="0"/>
            <a:chExt cx="1119115" cy="2552282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013FC2A0-2C8C-454E-A2FC-805728A75C98}"/>
                </a:ext>
              </a:extLst>
            </p:cNvPr>
            <p:cNvSpPr/>
            <p:nvPr/>
          </p:nvSpPr>
          <p:spPr>
            <a:xfrm>
              <a:off x="11818961" y="0"/>
              <a:ext cx="373038" cy="25522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7690C1EE-6A6F-42D3-83B8-026B5166B341}"/>
                </a:ext>
              </a:extLst>
            </p:cNvPr>
            <p:cNvSpPr/>
            <p:nvPr/>
          </p:nvSpPr>
          <p:spPr>
            <a:xfrm>
              <a:off x="11445923" y="0"/>
              <a:ext cx="373038" cy="25522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1AAFA40F-A963-4E4B-8411-ED8116D801AE}"/>
                </a:ext>
              </a:extLst>
            </p:cNvPr>
            <p:cNvSpPr/>
            <p:nvPr/>
          </p:nvSpPr>
          <p:spPr>
            <a:xfrm>
              <a:off x="12192000" y="0"/>
              <a:ext cx="373038" cy="255228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FF457DA5-8BD8-4BD1-ABAC-1702790078A5}"/>
              </a:ext>
            </a:extLst>
          </p:cNvPr>
          <p:cNvGrpSpPr/>
          <p:nvPr userDrawn="1"/>
        </p:nvGrpSpPr>
        <p:grpSpPr>
          <a:xfrm>
            <a:off x="11126530" y="59960"/>
            <a:ext cx="983575" cy="1226175"/>
            <a:chOff x="8411919" y="701065"/>
            <a:chExt cx="2800065" cy="3490702"/>
          </a:xfrm>
        </p:grpSpPr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95DD6D29-DDE2-45C1-A138-CADB303F7C9F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0FDC7CD9-2180-42AE-8704-20DBF67B10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ED0A05A7-05C3-49E0-9D7D-F545E41AF2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F7A9F57B-F0AC-4B12-9AF5-A2D627622BC2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31285139-F2C4-446A-B33F-24C8A0E0D2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DD5932DE-97EB-4356-AB7E-C15C95618C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3C91D568-C449-4AA9-82B1-5329497816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A58F475E-0095-4F26-BB26-022930977535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85EFA47E-8BD9-48B8-8713-E45FE90BC0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D56E6CA7-B7F3-4621-A76D-BA617AA32ED8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174EE110-4344-4F52-A647-018872E82CB7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28D380D3-EEA7-40C1-B43D-07CD1E39FD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58724384-2A2C-43ED-8941-9540034BD8C4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2F0ACFEA-6181-41EB-8BED-A51527F7C0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F11BAF15-78AF-4795-B4FC-753D1EF9E0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4050C95F-629C-490C-8BAC-78DABCD855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A5A19A85-9EC7-455C-8DD6-187CB92EDEE4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A7240E26-80CD-41EC-B8BB-D59466F37C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ADC3978A-C5FA-42C9-8D7B-F6438BA6096E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24388F42-C696-4539-BD00-F21F87F844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1148E84D-1A6D-4271-8A0A-660F1B15D1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32B5DA5F-B400-4F36-B83F-421F789314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044EE669-9E4C-4CA7-A3A7-33BC296CAA71}"/>
              </a:ext>
            </a:extLst>
          </p:cNvPr>
          <p:cNvGrpSpPr/>
          <p:nvPr userDrawn="1"/>
        </p:nvGrpSpPr>
        <p:grpSpPr>
          <a:xfrm rot="15730005">
            <a:off x="10036530" y="262594"/>
            <a:ext cx="983575" cy="1226175"/>
            <a:chOff x="8411919" y="701065"/>
            <a:chExt cx="2800065" cy="3490702"/>
          </a:xfrm>
        </p:grpSpPr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0EC4FCD0-D80E-4BDE-A5CD-8F0BC7673FD2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2CA6BF7A-2F64-4D37-A80A-A731FAAE69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47D40FFE-6973-4966-BE8A-2C8BFC6DED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78D0628B-4C25-405C-B92F-967A2F552D5E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555B7347-0448-457F-8A6E-209E78A221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91F3020F-2980-43D8-A6E1-A1C268398A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362F092F-EF39-4548-B871-05F5F502CC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C36979FA-828A-48D4-9C8B-6F50EEDAC5A3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950A29C4-0BDC-4C57-A752-FBD4848DD6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6195D661-139C-43DA-B191-64D4E3EB6F2C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4A0B6320-BEEA-4ED4-886F-54835A7A8DCB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5F0C052C-0C49-45D2-95B4-EB71C53035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A8C62899-030E-4CD7-8551-E8FB609D8372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F753D3BE-5268-47BB-88DC-D80B006144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="" xmlns:a16="http://schemas.microsoft.com/office/drawing/2014/main" id="{2E2C63B3-FEBC-4E81-A83F-442EFD970C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09839260-DA6B-4278-8342-339E9D7EEA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1A9196E6-7FB0-4C52-A592-204D37882FDF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4F56BBE9-7A54-44FD-8960-0A51776C143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7F9F36F4-C91F-4046-832E-002EF0AE5503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A7280801-44E2-40E6-9915-0A3ADC2636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43EA181D-8A90-4729-8E01-BAB32AE981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89547D6E-9ECC-481E-83BB-010BB8DA42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D17AD10F-453A-4E8D-AD1B-4B24EAEAFAD1}"/>
              </a:ext>
            </a:extLst>
          </p:cNvPr>
          <p:cNvGrpSpPr/>
          <p:nvPr userDrawn="1"/>
        </p:nvGrpSpPr>
        <p:grpSpPr>
          <a:xfrm rot="6889181">
            <a:off x="10412956" y="1601928"/>
            <a:ext cx="796471" cy="992922"/>
            <a:chOff x="8411919" y="701065"/>
            <a:chExt cx="2800065" cy="3490702"/>
          </a:xfrm>
        </p:grpSpPr>
        <p:cxnSp>
          <p:nvCxnSpPr>
            <p:cNvPr id="55" name="Straight Connector 54">
              <a:extLst>
                <a:ext uri="{FF2B5EF4-FFF2-40B4-BE49-F238E27FC236}">
                  <a16:creationId xmlns="" xmlns:a16="http://schemas.microsoft.com/office/drawing/2014/main" id="{FDD64DF2-DC03-4DA2-8ECD-92414187EC81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="" xmlns:a16="http://schemas.microsoft.com/office/drawing/2014/main" id="{06570102-6A32-4B3B-906D-BD8943799E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="" xmlns:a16="http://schemas.microsoft.com/office/drawing/2014/main" id="{CC6062CC-F21A-41D5-B8B5-545A842812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="" xmlns:a16="http://schemas.microsoft.com/office/drawing/2014/main" id="{CB52F408-DC70-476B-A49E-0EC9DCC8A68E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="" xmlns:a16="http://schemas.microsoft.com/office/drawing/2014/main" id="{3A5B904B-857F-43D9-88E8-9889A777C5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="" xmlns:a16="http://schemas.microsoft.com/office/drawing/2014/main" id="{BEBCEDAA-E03D-4863-BBCD-A3499AB578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="" xmlns:a16="http://schemas.microsoft.com/office/drawing/2014/main" id="{D4D46D37-1080-4754-9469-9332FD8D44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="" xmlns:a16="http://schemas.microsoft.com/office/drawing/2014/main" id="{525EE8BE-F561-4363-B07C-2A8568C849D8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="" xmlns:a16="http://schemas.microsoft.com/office/drawing/2014/main" id="{1CDEA6CE-6883-439C-90F3-B682651821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="" xmlns:a16="http://schemas.microsoft.com/office/drawing/2014/main" id="{C39EBADE-0038-4448-AE69-7A30F68146A9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="" xmlns:a16="http://schemas.microsoft.com/office/drawing/2014/main" id="{DC478AC4-0F9A-4B28-B8AE-A5C3FC191FD9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="" xmlns:a16="http://schemas.microsoft.com/office/drawing/2014/main" id="{164C4057-53E5-4332-A8BC-0476466B17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="" xmlns:a16="http://schemas.microsoft.com/office/drawing/2014/main" id="{F6E5EB65-4860-47A3-A636-1D5B4086EBE5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="" xmlns:a16="http://schemas.microsoft.com/office/drawing/2014/main" id="{18726D1F-8E94-41C4-91B4-FE73F6CA4A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="" xmlns:a16="http://schemas.microsoft.com/office/drawing/2014/main" id="{8C5EE4BC-D4F2-4506-A3BC-1F49233209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="" xmlns:a16="http://schemas.microsoft.com/office/drawing/2014/main" id="{FA371812-5AE7-41A7-8354-03341B0DD5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="" xmlns:a16="http://schemas.microsoft.com/office/drawing/2014/main" id="{3B530347-4200-441B-ABAD-B145DCE83342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="" xmlns:a16="http://schemas.microsoft.com/office/drawing/2014/main" id="{DE61C81E-2924-483B-81DE-205FCB7A44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="" xmlns:a16="http://schemas.microsoft.com/office/drawing/2014/main" id="{D324DC81-1E85-4D25-9885-81ACFF8EF9CE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="" xmlns:a16="http://schemas.microsoft.com/office/drawing/2014/main" id="{2F3CC859-CABB-414D-A81B-30AF7FDC40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="" xmlns:a16="http://schemas.microsoft.com/office/drawing/2014/main" id="{EC5B7264-49F4-4210-9CA1-CF355D0959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="" xmlns:a16="http://schemas.microsoft.com/office/drawing/2014/main" id="{4FED197B-9A2F-4634-9DE3-0062A5B452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="" xmlns:a16="http://schemas.microsoft.com/office/drawing/2014/main" id="{5A6F875E-26AF-47EC-80DA-4A202F58A299}"/>
              </a:ext>
            </a:extLst>
          </p:cNvPr>
          <p:cNvGrpSpPr/>
          <p:nvPr userDrawn="1"/>
        </p:nvGrpSpPr>
        <p:grpSpPr>
          <a:xfrm rot="20334324">
            <a:off x="11027040" y="751132"/>
            <a:ext cx="1164960" cy="1452298"/>
            <a:chOff x="8411919" y="701065"/>
            <a:chExt cx="2800065" cy="3490702"/>
          </a:xfrm>
        </p:grpSpPr>
        <p:cxnSp>
          <p:nvCxnSpPr>
            <p:cNvPr id="78" name="Straight Connector 77">
              <a:extLst>
                <a:ext uri="{FF2B5EF4-FFF2-40B4-BE49-F238E27FC236}">
                  <a16:creationId xmlns="" xmlns:a16="http://schemas.microsoft.com/office/drawing/2014/main" id="{677BA5B5-C758-4877-800C-0C7E4D9CEBE4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="" xmlns:a16="http://schemas.microsoft.com/office/drawing/2014/main" id="{A83A37C0-EC73-49DF-8FB5-5ECE4448FD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="" xmlns:a16="http://schemas.microsoft.com/office/drawing/2014/main" id="{B1BA5729-6339-4F12-87C6-59FE607335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="" xmlns:a16="http://schemas.microsoft.com/office/drawing/2014/main" id="{A12BFEE7-A77F-4E6A-9E50-307AEE0A93E3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="" xmlns:a16="http://schemas.microsoft.com/office/drawing/2014/main" id="{F402FDBD-1882-4637-A220-48C025A195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="" xmlns:a16="http://schemas.microsoft.com/office/drawing/2014/main" id="{1BB18570-115A-4B82-B5E8-DEFEE35E36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="" xmlns:a16="http://schemas.microsoft.com/office/drawing/2014/main" id="{B3A398FB-C068-4429-A23D-89DBCBB6FF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="" xmlns:a16="http://schemas.microsoft.com/office/drawing/2014/main" id="{2B571856-F9E7-4ED8-B06C-57DFF6B9CC0F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="" xmlns:a16="http://schemas.microsoft.com/office/drawing/2014/main" id="{FA8CAEB4-E5DC-46B5-B31F-0CEF968450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="" xmlns:a16="http://schemas.microsoft.com/office/drawing/2014/main" id="{C1937CDF-54A0-4EB9-87AA-3A6F53380AA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="" xmlns:a16="http://schemas.microsoft.com/office/drawing/2014/main" id="{EEC0EDC4-79A2-48AC-9C2F-EC89AA5AF409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="" xmlns:a16="http://schemas.microsoft.com/office/drawing/2014/main" id="{2C7274A9-AD57-4BC8-9D3E-4444CD75C0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="" xmlns:a16="http://schemas.microsoft.com/office/drawing/2014/main" id="{BCE58877-41A8-426A-A97C-C7E929F3EBE6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="" xmlns:a16="http://schemas.microsoft.com/office/drawing/2014/main" id="{6DEBC82F-0A62-4539-9DAC-1F7078C43F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="" xmlns:a16="http://schemas.microsoft.com/office/drawing/2014/main" id="{6A5A7A4C-C4AC-4031-8AE8-3C1D0B91D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="" xmlns:a16="http://schemas.microsoft.com/office/drawing/2014/main" id="{73F73277-134F-4896-A41B-6121A44641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="" xmlns:a16="http://schemas.microsoft.com/office/drawing/2014/main" id="{284486BE-FF72-4400-AED7-FC2F51FF896E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="" xmlns:a16="http://schemas.microsoft.com/office/drawing/2014/main" id="{07E4E1DC-4629-41E4-881E-039F4A4E34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="" xmlns:a16="http://schemas.microsoft.com/office/drawing/2014/main" id="{BEBF3104-364F-4626-A5B8-05B4D1ADCA6A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="" xmlns:a16="http://schemas.microsoft.com/office/drawing/2014/main" id="{8EA45D2F-F00F-4129-99E1-0B7C1B4A45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="" xmlns:a16="http://schemas.microsoft.com/office/drawing/2014/main" id="{96CA710A-0CE7-4CEF-B09B-27A332D959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="" xmlns:a16="http://schemas.microsoft.com/office/drawing/2014/main" id="{FCF51995-51FB-475E-94CD-AEE40B2178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="" xmlns:a16="http://schemas.microsoft.com/office/drawing/2014/main" id="{B0D5CCF4-AEE8-4235-B77C-72150C7B86A8}"/>
              </a:ext>
            </a:extLst>
          </p:cNvPr>
          <p:cNvGrpSpPr/>
          <p:nvPr userDrawn="1"/>
        </p:nvGrpSpPr>
        <p:grpSpPr>
          <a:xfrm rot="20334324">
            <a:off x="9037156" y="71664"/>
            <a:ext cx="753407" cy="737354"/>
            <a:chOff x="8411919" y="701065"/>
            <a:chExt cx="2800065" cy="3490702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="" xmlns:a16="http://schemas.microsoft.com/office/drawing/2014/main" id="{6666712C-D9DC-4E1B-B224-EE2C1109D35C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="" xmlns:a16="http://schemas.microsoft.com/office/drawing/2014/main" id="{63352840-ABD4-47EF-ADD9-AA88424C91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="" xmlns:a16="http://schemas.microsoft.com/office/drawing/2014/main" id="{E9F6F136-D82F-4732-9A09-51877B3006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="" xmlns:a16="http://schemas.microsoft.com/office/drawing/2014/main" id="{2357C639-5D19-43DF-9527-8D32F5DC8C97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="" xmlns:a16="http://schemas.microsoft.com/office/drawing/2014/main" id="{69BA665B-04B0-4300-9EB4-1CFFE3ED45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="" xmlns:a16="http://schemas.microsoft.com/office/drawing/2014/main" id="{EF1951ED-ABFB-4722-9F63-B0B27E2C29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="" xmlns:a16="http://schemas.microsoft.com/office/drawing/2014/main" id="{364E12DE-0E57-4B8F-A49C-688E0958E9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="" xmlns:a16="http://schemas.microsoft.com/office/drawing/2014/main" id="{EE4BC377-B444-49A0-A473-E947787673A9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="" xmlns:a16="http://schemas.microsoft.com/office/drawing/2014/main" id="{B6B46601-4F83-4893-8A97-6736B822C1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="" xmlns:a16="http://schemas.microsoft.com/office/drawing/2014/main" id="{67EEF4EC-D9C6-4972-9B35-88DF77520A96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="" xmlns:a16="http://schemas.microsoft.com/office/drawing/2014/main" id="{E2B4C8D5-FD70-44AE-8137-B0A8F4ACCEA6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="" xmlns:a16="http://schemas.microsoft.com/office/drawing/2014/main" id="{EE403C5D-66B6-4B98-9623-F82EEB8A97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="" xmlns:a16="http://schemas.microsoft.com/office/drawing/2014/main" id="{2521883D-899C-437B-9424-C11E887F4C76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="" xmlns:a16="http://schemas.microsoft.com/office/drawing/2014/main" id="{11EE4CB0-E6F1-4616-8CFD-ABC0841896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="" xmlns:a16="http://schemas.microsoft.com/office/drawing/2014/main" id="{FD622344-682A-45AB-BDAC-D83955B30D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="" xmlns:a16="http://schemas.microsoft.com/office/drawing/2014/main" id="{E3F36C3A-AAA2-43EC-A1CA-D5CCDC6E35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="" xmlns:a16="http://schemas.microsoft.com/office/drawing/2014/main" id="{AD7E67AE-8D68-43B6-A73E-4A33D1A25236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="" xmlns:a16="http://schemas.microsoft.com/office/drawing/2014/main" id="{4CA0A232-916A-46A2-A7C1-987C261630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="" xmlns:a16="http://schemas.microsoft.com/office/drawing/2014/main" id="{978AD056-AB72-4926-86BA-E77C4E1712FA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="" xmlns:a16="http://schemas.microsoft.com/office/drawing/2014/main" id="{7189B293-9518-480B-92F2-B3FD6AE4D6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="" xmlns:a16="http://schemas.microsoft.com/office/drawing/2014/main" id="{39E57236-C826-4A70-BF3F-87A183C24D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="" xmlns:a16="http://schemas.microsoft.com/office/drawing/2014/main" id="{28F2DAEF-A763-4480-9B9B-5510A70DD6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>
            <a:extLst>
              <a:ext uri="{FF2B5EF4-FFF2-40B4-BE49-F238E27FC236}">
                <a16:creationId xmlns="" xmlns:a16="http://schemas.microsoft.com/office/drawing/2014/main" id="{574C772B-1928-4597-8A34-F77909439262}"/>
              </a:ext>
            </a:extLst>
          </p:cNvPr>
          <p:cNvGrpSpPr/>
          <p:nvPr userDrawn="1"/>
        </p:nvGrpSpPr>
        <p:grpSpPr>
          <a:xfrm rot="19421998">
            <a:off x="9748081" y="1384230"/>
            <a:ext cx="717208" cy="701926"/>
            <a:chOff x="8411919" y="701065"/>
            <a:chExt cx="2800065" cy="3490702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="" xmlns:a16="http://schemas.microsoft.com/office/drawing/2014/main" id="{7089472D-6102-4681-8E55-2C5794EE4E05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="" xmlns:a16="http://schemas.microsoft.com/office/drawing/2014/main" id="{45D7A623-A535-43CF-9E20-EB48163EBA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="" xmlns:a16="http://schemas.microsoft.com/office/drawing/2014/main" id="{84DDAD5E-B095-422F-B6CD-672CE6F954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="" xmlns:a16="http://schemas.microsoft.com/office/drawing/2014/main" id="{68204260-9189-46EB-869A-E95AE4088988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="" xmlns:a16="http://schemas.microsoft.com/office/drawing/2014/main" id="{5B13CB03-7EDD-43E9-A3EE-08A70D250D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="" xmlns:a16="http://schemas.microsoft.com/office/drawing/2014/main" id="{424ACA07-2AC8-4301-AF7A-F872F5BCBF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="" xmlns:a16="http://schemas.microsoft.com/office/drawing/2014/main" id="{5E9DDC0C-BE86-40AC-BA9D-02E3CE7A15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="" xmlns:a16="http://schemas.microsoft.com/office/drawing/2014/main" id="{04D754C4-75A5-4238-AA8C-BB7B243E7233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="" xmlns:a16="http://schemas.microsoft.com/office/drawing/2014/main" id="{1819C5E5-16FB-4BD7-ABFF-2AFB5E55E9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="" xmlns:a16="http://schemas.microsoft.com/office/drawing/2014/main" id="{4C7A9859-4815-4EA4-8F65-F968C9FC849F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="" xmlns:a16="http://schemas.microsoft.com/office/drawing/2014/main" id="{57B13CD7-AC6F-456F-9E2D-A202EA93C04D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="" xmlns:a16="http://schemas.microsoft.com/office/drawing/2014/main" id="{F2B697B7-B1AF-408B-A9B5-014F75EB3E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="" xmlns:a16="http://schemas.microsoft.com/office/drawing/2014/main" id="{AFF57946-E60E-4726-9F65-63637C96D9AC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="" xmlns:a16="http://schemas.microsoft.com/office/drawing/2014/main" id="{7CB79018-A974-42C3-9327-9EE494BBBC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="" xmlns:a16="http://schemas.microsoft.com/office/drawing/2014/main" id="{A027431D-F6A9-4475-92D1-2C456BFCEC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="" xmlns:a16="http://schemas.microsoft.com/office/drawing/2014/main" id="{B510266C-E548-470A-8A98-08A02F3E2E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="" xmlns:a16="http://schemas.microsoft.com/office/drawing/2014/main" id="{37175B15-68E2-4A5E-9813-8991CCF80A48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="" xmlns:a16="http://schemas.microsoft.com/office/drawing/2014/main" id="{3A100DAD-AFB1-40DB-ADE7-B83F5DD896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="" xmlns:a16="http://schemas.microsoft.com/office/drawing/2014/main" id="{620490C3-05EB-4F8F-B133-39AC8E8CA87F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="" xmlns:a16="http://schemas.microsoft.com/office/drawing/2014/main" id="{B64D449B-2D2F-4B3F-8257-1F8D0DD919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="" xmlns:a16="http://schemas.microsoft.com/office/drawing/2014/main" id="{7C287B58-6106-4047-BAA2-C3406DDB25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="" xmlns:a16="http://schemas.microsoft.com/office/drawing/2014/main" id="{9B63D3A8-33D6-4BC7-8CC9-857AAE669D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="" xmlns:a16="http://schemas.microsoft.com/office/drawing/2014/main" id="{17F06A6F-6318-483E-B452-C88B27C43350}"/>
              </a:ext>
            </a:extLst>
          </p:cNvPr>
          <p:cNvGrpSpPr/>
          <p:nvPr userDrawn="1"/>
        </p:nvGrpSpPr>
        <p:grpSpPr>
          <a:xfrm rot="19421998">
            <a:off x="9244413" y="1325575"/>
            <a:ext cx="458379" cy="448611"/>
            <a:chOff x="8411919" y="701065"/>
            <a:chExt cx="2800065" cy="3490702"/>
          </a:xfrm>
        </p:grpSpPr>
        <p:cxnSp>
          <p:nvCxnSpPr>
            <p:cNvPr id="147" name="Straight Connector 146">
              <a:extLst>
                <a:ext uri="{FF2B5EF4-FFF2-40B4-BE49-F238E27FC236}">
                  <a16:creationId xmlns="" xmlns:a16="http://schemas.microsoft.com/office/drawing/2014/main" id="{E91CD7AF-1692-4440-B8BA-E670A60CBCCA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="" xmlns:a16="http://schemas.microsoft.com/office/drawing/2014/main" id="{1356FF31-B953-4F4E-B596-E60EA148FE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="" xmlns:a16="http://schemas.microsoft.com/office/drawing/2014/main" id="{5C49752A-D43C-45B6-993D-EA5E0844C9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="" xmlns:a16="http://schemas.microsoft.com/office/drawing/2014/main" id="{B753FBDD-B18B-409C-A47A-F97D2E3F5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="" xmlns:a16="http://schemas.microsoft.com/office/drawing/2014/main" id="{61749067-1D7E-4678-B43D-843D42744B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="" xmlns:a16="http://schemas.microsoft.com/office/drawing/2014/main" id="{BB90CE84-57B1-4386-B44F-156E4FFC61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="" xmlns:a16="http://schemas.microsoft.com/office/drawing/2014/main" id="{15B6C08B-4B3D-4F15-9BA5-AB40A1E1F8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="" xmlns:a16="http://schemas.microsoft.com/office/drawing/2014/main" id="{BC1DF333-9292-43D8-96FF-D38D03FC80C0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="" xmlns:a16="http://schemas.microsoft.com/office/drawing/2014/main" id="{DC4CB3EA-34E0-4265-818A-640BBCAED2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="" xmlns:a16="http://schemas.microsoft.com/office/drawing/2014/main" id="{885D7418-DA23-4D62-ADDA-A33D8629D46F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="" xmlns:a16="http://schemas.microsoft.com/office/drawing/2014/main" id="{7DA01C98-3668-44DC-BD8A-21C1F9B9CC2B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="" xmlns:a16="http://schemas.microsoft.com/office/drawing/2014/main" id="{77874D64-B6D5-4B26-9D31-C32312A1FD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="" xmlns:a16="http://schemas.microsoft.com/office/drawing/2014/main" id="{67A0BDD8-5F2F-4871-AC80-15065F48B7B4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="" xmlns:a16="http://schemas.microsoft.com/office/drawing/2014/main" id="{774FF47B-975B-495B-AFA7-626EA3CB0B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="" xmlns:a16="http://schemas.microsoft.com/office/drawing/2014/main" id="{9979DDAC-383E-484D-AD43-6040954E5D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="" xmlns:a16="http://schemas.microsoft.com/office/drawing/2014/main" id="{5E20253B-FE44-45FD-9073-793A2ACD30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="" xmlns:a16="http://schemas.microsoft.com/office/drawing/2014/main" id="{4A967840-EB8D-4A8D-9023-BA05C472301C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="" xmlns:a16="http://schemas.microsoft.com/office/drawing/2014/main" id="{5BFA0587-ECDE-4476-B6DA-8C1636CCCB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="" xmlns:a16="http://schemas.microsoft.com/office/drawing/2014/main" id="{9332D652-2851-49FA-9380-17419EF0B2E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="" xmlns:a16="http://schemas.microsoft.com/office/drawing/2014/main" id="{0AB93698-E5DF-418F-84ED-95993EFBD6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="" xmlns:a16="http://schemas.microsoft.com/office/drawing/2014/main" id="{7253BEA4-85D6-4559-8CD4-CD651FA044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="" xmlns:a16="http://schemas.microsoft.com/office/drawing/2014/main" id="{33186F57-FF32-469C-8E8F-0D5A121C0D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 168">
            <a:extLst>
              <a:ext uri="{FF2B5EF4-FFF2-40B4-BE49-F238E27FC236}">
                <a16:creationId xmlns="" xmlns:a16="http://schemas.microsoft.com/office/drawing/2014/main" id="{B39A1B71-4BFB-417F-8ADF-A50673257A72}"/>
              </a:ext>
            </a:extLst>
          </p:cNvPr>
          <p:cNvGrpSpPr/>
          <p:nvPr userDrawn="1"/>
        </p:nvGrpSpPr>
        <p:grpSpPr>
          <a:xfrm rot="19421998">
            <a:off x="10765083" y="43767"/>
            <a:ext cx="412730" cy="403935"/>
            <a:chOff x="8411919" y="701065"/>
            <a:chExt cx="2800065" cy="3490702"/>
          </a:xfrm>
        </p:grpSpPr>
        <p:cxnSp>
          <p:nvCxnSpPr>
            <p:cNvPr id="170" name="Straight Connector 169">
              <a:extLst>
                <a:ext uri="{FF2B5EF4-FFF2-40B4-BE49-F238E27FC236}">
                  <a16:creationId xmlns="" xmlns:a16="http://schemas.microsoft.com/office/drawing/2014/main" id="{F5970A27-55A6-4D07-8C70-C55D06337EBD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="" xmlns:a16="http://schemas.microsoft.com/office/drawing/2014/main" id="{E83ABF58-61A0-409C-A57E-EA1E39EFB7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="" xmlns:a16="http://schemas.microsoft.com/office/drawing/2014/main" id="{A072E919-222D-4E11-9FBF-4092D8A0EA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="" xmlns:a16="http://schemas.microsoft.com/office/drawing/2014/main" id="{B669C07E-C483-453C-AAEC-C3FBEDB040F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="" xmlns:a16="http://schemas.microsoft.com/office/drawing/2014/main" id="{344DE8EA-742F-48A6-BEBC-F6781301ED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="" xmlns:a16="http://schemas.microsoft.com/office/drawing/2014/main" id="{16CB3F9E-2089-4472-92AB-7C98031C05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="" xmlns:a16="http://schemas.microsoft.com/office/drawing/2014/main" id="{70B846A2-CA79-4A17-A686-E022D57453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="" xmlns:a16="http://schemas.microsoft.com/office/drawing/2014/main" id="{719E7FB7-9E8D-44B6-8718-865071D50168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="" xmlns:a16="http://schemas.microsoft.com/office/drawing/2014/main" id="{1D0C8432-AFF4-4746-83E6-40A3AD7EBA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="" xmlns:a16="http://schemas.microsoft.com/office/drawing/2014/main" id="{E4C7F024-C3FD-44DA-B543-9D4C33842F0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="" xmlns:a16="http://schemas.microsoft.com/office/drawing/2014/main" id="{11DFA92C-51B2-4F6C-AE96-147198D89D7A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="" xmlns:a16="http://schemas.microsoft.com/office/drawing/2014/main" id="{1F9FB3DC-4DAF-4AAE-9F4C-EFB7B0B94E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="" xmlns:a16="http://schemas.microsoft.com/office/drawing/2014/main" id="{9FEA2574-D8E8-4BE5-9DEF-F08B7AF24CB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="" xmlns:a16="http://schemas.microsoft.com/office/drawing/2014/main" id="{DC142A40-9738-4197-9048-6E3CE28229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="" xmlns:a16="http://schemas.microsoft.com/office/drawing/2014/main" id="{DA05D9C8-371D-4CB4-967D-A728CB6DE2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="" xmlns:a16="http://schemas.microsoft.com/office/drawing/2014/main" id="{9EB1DF40-1EA3-479A-8E44-C460A09111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="" xmlns:a16="http://schemas.microsoft.com/office/drawing/2014/main" id="{9194C8E4-D8F1-4623-8319-FC3C7547D1E9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="" xmlns:a16="http://schemas.microsoft.com/office/drawing/2014/main" id="{C2521ABC-062E-4457-999D-4BC3DE953E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="" xmlns:a16="http://schemas.microsoft.com/office/drawing/2014/main" id="{994EDE13-F833-42D7-A127-BB45FBFCB58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="" xmlns:a16="http://schemas.microsoft.com/office/drawing/2014/main" id="{76DD19A0-42AC-4680-A070-B7D26A7ECB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="" xmlns:a16="http://schemas.microsoft.com/office/drawing/2014/main" id="{4823B065-A184-4DE8-A2E9-BD9454771D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="" xmlns:a16="http://schemas.microsoft.com/office/drawing/2014/main" id="{06A0FAEF-9B32-47C8-BD6B-48A2993CE3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Rectangle 191">
            <a:extLst>
              <a:ext uri="{FF2B5EF4-FFF2-40B4-BE49-F238E27FC236}">
                <a16:creationId xmlns="" xmlns:a16="http://schemas.microsoft.com/office/drawing/2014/main" id="{6C54488B-4AA8-4A29-9071-60D6AF00DA6E}"/>
              </a:ext>
            </a:extLst>
          </p:cNvPr>
          <p:cNvSpPr/>
          <p:nvPr userDrawn="1"/>
        </p:nvSpPr>
        <p:spPr>
          <a:xfrm>
            <a:off x="11445923" y="0"/>
            <a:ext cx="373038" cy="25522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="" xmlns:a16="http://schemas.microsoft.com/office/drawing/2014/main" id="{6AA5F804-B564-42DA-88D6-915FE7EFD1E7}"/>
              </a:ext>
            </a:extLst>
          </p:cNvPr>
          <p:cNvSpPr/>
          <p:nvPr userDrawn="1"/>
        </p:nvSpPr>
        <p:spPr>
          <a:xfrm>
            <a:off x="11818961" y="0"/>
            <a:ext cx="373038" cy="25522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90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6824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8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8075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7" r:id="rId2"/>
    <p:sldLayoutId id="2147483739" r:id="rId3"/>
    <p:sldLayoutId id="2147483736" r:id="rId4"/>
    <p:sldLayoutId id="2147483740" r:id="rId5"/>
    <p:sldLayoutId id="2147483743" r:id="rId6"/>
    <p:sldLayoutId id="2147483741" r:id="rId7"/>
    <p:sldLayoutId id="2147483742" r:id="rId8"/>
    <p:sldLayoutId id="2147483738" r:id="rId9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EED37F7-9509-486E-9476-1C2F71440045}"/>
              </a:ext>
            </a:extLst>
          </p:cNvPr>
          <p:cNvGrpSpPr/>
          <p:nvPr/>
        </p:nvGrpSpPr>
        <p:grpSpPr>
          <a:xfrm>
            <a:off x="605481" y="188826"/>
            <a:ext cx="11121081" cy="6011410"/>
            <a:chOff x="-2059453" y="-699369"/>
            <a:chExt cx="11121081" cy="6011410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C221F751-3C5B-4561-AD14-8637C5B66736}"/>
                </a:ext>
              </a:extLst>
            </p:cNvPr>
            <p:cNvSpPr txBox="1"/>
            <p:nvPr/>
          </p:nvSpPr>
          <p:spPr>
            <a:xfrm>
              <a:off x="-2059453" y="-699369"/>
              <a:ext cx="11121081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altLang="ko-KR" sz="7200" b="1" dirty="0">
                  <a:solidFill>
                    <a:schemeClr val="bg1"/>
                  </a:solidFill>
                  <a:cs typeface="Arial" pitchFamily="34" charset="0"/>
                </a:rPr>
                <a:t>Vision  &amp; Strategy</a:t>
              </a:r>
              <a:endParaRPr lang="ko-KR" altLang="en-US" sz="7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="" xmlns:a16="http://schemas.microsoft.com/office/drawing/2014/main" id="{BA16E2FC-5811-47E8-9102-5A3961129CE8}"/>
                </a:ext>
              </a:extLst>
            </p:cNvPr>
            <p:cNvSpPr txBox="1"/>
            <p:nvPr/>
          </p:nvSpPr>
          <p:spPr>
            <a:xfrm>
              <a:off x="-2059453" y="3742381"/>
              <a:ext cx="10911016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dirty="0">
                  <a:solidFill>
                    <a:schemeClr val="bg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cs typeface="Arial" pitchFamily="34" charset="0"/>
                </a:rPr>
                <a:t>Tri- </a:t>
              </a:r>
              <a:r>
                <a:rPr lang="en-US" altLang="ko-KR" sz="4800" dirty="0" smtClean="0">
                  <a:solidFill>
                    <a:schemeClr val="bg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cs typeface="Arial" pitchFamily="34" charset="0"/>
                </a:rPr>
                <a:t>Nations </a:t>
              </a:r>
              <a:r>
                <a:rPr lang="en-US" altLang="ko-KR" sz="4800" dirty="0">
                  <a:solidFill>
                    <a:schemeClr val="bg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cs typeface="Arial" pitchFamily="34" charset="0"/>
                </a:rPr>
                <a:t>Darts Ltd</a:t>
              </a:r>
              <a:br>
                <a:rPr lang="en-US" altLang="ko-KR" sz="4800" dirty="0">
                  <a:solidFill>
                    <a:schemeClr val="bg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cs typeface="Arial" pitchFamily="34" charset="0"/>
                </a:rPr>
              </a:br>
              <a:r>
                <a:rPr lang="en-US" altLang="ko-KR" sz="4800" dirty="0">
                  <a:solidFill>
                    <a:schemeClr val="bg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cs typeface="Arial" pitchFamily="34" charset="0"/>
                </a:rPr>
                <a:t>Business Plan &amp; Presentation</a:t>
              </a:r>
              <a:endParaRPr lang="ko-KR" altLang="en-US" sz="4800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Arial" pitchFamily="34" charset="0"/>
              </a:endParaRPr>
            </a:p>
          </p:txBody>
        </p:sp>
      </p:grpSp>
      <p:sp>
        <p:nvSpPr>
          <p:cNvPr id="5" name="AutoShape 2" descr="Image result for 20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9156351" y="1922298"/>
            <a:ext cx="2520778" cy="2625212"/>
          </a:xfrm>
          <a:prstGeom prst="ellipse">
            <a:avLst/>
          </a:prstGeom>
          <a:solidFill>
            <a:schemeClr val="accent1">
              <a:lumMod val="75000"/>
              <a:alpha val="4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0" dirty="0"/>
              <a:t>0</a:t>
            </a:r>
          </a:p>
        </p:txBody>
      </p:sp>
      <p:sp>
        <p:nvSpPr>
          <p:cNvPr id="163" name="Oval 162"/>
          <p:cNvSpPr/>
          <p:nvPr/>
        </p:nvSpPr>
        <p:spPr>
          <a:xfrm>
            <a:off x="6281346" y="1950359"/>
            <a:ext cx="2520778" cy="2625212"/>
          </a:xfrm>
          <a:prstGeom prst="ellipse">
            <a:avLst/>
          </a:prstGeom>
          <a:solidFill>
            <a:schemeClr val="accent1">
              <a:lumMod val="75000"/>
              <a:alpha val="4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0" dirty="0"/>
              <a:t>2</a:t>
            </a:r>
          </a:p>
        </p:txBody>
      </p:sp>
      <p:sp>
        <p:nvSpPr>
          <p:cNvPr id="164" name="Oval 163"/>
          <p:cNvSpPr/>
          <p:nvPr/>
        </p:nvSpPr>
        <p:spPr>
          <a:xfrm>
            <a:off x="3525789" y="1950359"/>
            <a:ext cx="2520778" cy="2625212"/>
          </a:xfrm>
          <a:prstGeom prst="ellipse">
            <a:avLst/>
          </a:prstGeom>
          <a:solidFill>
            <a:schemeClr val="accent1">
              <a:lumMod val="75000"/>
              <a:alpha val="4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0" dirty="0"/>
              <a:t>0</a:t>
            </a:r>
          </a:p>
        </p:txBody>
      </p:sp>
      <p:sp>
        <p:nvSpPr>
          <p:cNvPr id="165" name="Oval 164"/>
          <p:cNvSpPr/>
          <p:nvPr/>
        </p:nvSpPr>
        <p:spPr>
          <a:xfrm>
            <a:off x="695262" y="1951130"/>
            <a:ext cx="2520778" cy="2625212"/>
          </a:xfrm>
          <a:prstGeom prst="ellipse">
            <a:avLst/>
          </a:prstGeom>
          <a:solidFill>
            <a:schemeClr val="accent1">
              <a:lumMod val="75000"/>
              <a:alpha val="4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50" y="1211415"/>
            <a:ext cx="7242581" cy="53807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1" y="5111055"/>
            <a:ext cx="2141445" cy="14810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11" y="5442712"/>
            <a:ext cx="1819157" cy="2957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681" y="2254928"/>
            <a:ext cx="2793828" cy="32669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23" y="1047565"/>
            <a:ext cx="2046306" cy="13973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CEF66CD-D16F-49C3-8058-A9CB34BF46D7}"/>
              </a:ext>
            </a:extLst>
          </p:cNvPr>
          <p:cNvSpPr txBox="1"/>
          <p:nvPr/>
        </p:nvSpPr>
        <p:spPr>
          <a:xfrm>
            <a:off x="827423" y="134197"/>
            <a:ext cx="10911016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Tri- </a:t>
            </a:r>
            <a:r>
              <a:rPr lang="en-US" altLang="ko-KR" sz="3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Nation </a:t>
            </a:r>
            <a:r>
              <a:rPr lang="en-US" altLang="ko-KR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Darts Ltd</a:t>
            </a:r>
            <a:br>
              <a:rPr lang="en-US" altLang="ko-KR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</a:br>
            <a:r>
              <a:rPr lang="en-US" altLang="ko-KR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Business Plan</a:t>
            </a:r>
            <a:endParaRPr lang="ko-KR" altLang="en-US" sz="3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cs typeface="Arial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0F7F3C1-1CCF-4A85-BE69-63A5109632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70" r="51230" b="3270"/>
          <a:stretch/>
        </p:blipFill>
        <p:spPr>
          <a:xfrm>
            <a:off x="5528773" y="5851590"/>
            <a:ext cx="3624220" cy="91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2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47BFF0FC-DCAB-47B2-8C30-94BCD79923D1}"/>
              </a:ext>
            </a:extLst>
          </p:cNvPr>
          <p:cNvGrpSpPr/>
          <p:nvPr/>
        </p:nvGrpSpPr>
        <p:grpSpPr>
          <a:xfrm>
            <a:off x="1933726" y="6431520"/>
            <a:ext cx="8167319" cy="142202"/>
            <a:chOff x="3632040" y="5304907"/>
            <a:chExt cx="8559959" cy="137006"/>
          </a:xfrm>
        </p:grpSpPr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C77B777B-DEA8-4573-8596-03CD5CF4ACD7}"/>
                </a:ext>
              </a:extLst>
            </p:cNvPr>
            <p:cNvGrpSpPr/>
            <p:nvPr/>
          </p:nvGrpSpPr>
          <p:grpSpPr>
            <a:xfrm>
              <a:off x="3632040" y="5310936"/>
              <a:ext cx="4279981" cy="130977"/>
              <a:chOff x="11445923" y="0"/>
              <a:chExt cx="1119115" cy="2552282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AE60B278-363D-4CBD-BEC2-21DBD0331773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8BC28E13-95D1-456C-9D5E-99C7C947E1E0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id="{B574B2F7-DAB3-42A4-AB9B-0B484B0455E9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E451F46C-5462-4285-B560-9B15C506BCF2}"/>
                </a:ext>
              </a:extLst>
            </p:cNvPr>
            <p:cNvGrpSpPr/>
            <p:nvPr/>
          </p:nvGrpSpPr>
          <p:grpSpPr>
            <a:xfrm>
              <a:off x="7912018" y="5304907"/>
              <a:ext cx="4279981" cy="137006"/>
              <a:chOff x="11445923" y="0"/>
              <a:chExt cx="1119115" cy="2552282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B4DDE81F-6471-4E3B-ACB1-05368C5221F6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id="{FF199574-BA69-4459-9AAF-BBE602C7B5A9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id="{3C84CA51-8DA3-444D-9FC1-163933FD07B1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F1574FF-6E50-4470-AE7A-2B42CDAB6D92}"/>
              </a:ext>
            </a:extLst>
          </p:cNvPr>
          <p:cNvGrpSpPr/>
          <p:nvPr/>
        </p:nvGrpSpPr>
        <p:grpSpPr>
          <a:xfrm>
            <a:off x="763480" y="81122"/>
            <a:ext cx="9478620" cy="5308925"/>
            <a:chOff x="763480" y="817967"/>
            <a:chExt cx="9478620" cy="53089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480" y="830550"/>
              <a:ext cx="2769378" cy="2492441"/>
            </a:xfrm>
            <a:prstGeom prst="rect">
              <a:avLst/>
            </a:prstGeom>
          </p:spPr>
        </p:pic>
        <p:sp>
          <p:nvSpPr>
            <p:cNvPr id="3" name="Right Arrow 2"/>
            <p:cNvSpPr/>
            <p:nvPr/>
          </p:nvSpPr>
          <p:spPr>
            <a:xfrm>
              <a:off x="3317325" y="1284858"/>
              <a:ext cx="2866767" cy="59263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9590" y="817967"/>
              <a:ext cx="3192510" cy="1933814"/>
            </a:xfrm>
            <a:prstGeom prst="rect">
              <a:avLst/>
            </a:prstGeom>
          </p:spPr>
        </p:pic>
        <p:sp>
          <p:nvSpPr>
            <p:cNvPr id="19" name="Rounded Rectangle 4">
              <a:extLst>
                <a:ext uri="{FF2B5EF4-FFF2-40B4-BE49-F238E27FC236}">
                  <a16:creationId xmlns="" xmlns:a16="http://schemas.microsoft.com/office/drawing/2014/main" id="{3C1945F9-EC1A-4DC6-94BC-B32747B005FE}"/>
                </a:ext>
              </a:extLst>
            </p:cNvPr>
            <p:cNvSpPr/>
            <p:nvPr/>
          </p:nvSpPr>
          <p:spPr>
            <a:xfrm>
              <a:off x="4534710" y="2751781"/>
              <a:ext cx="3946114" cy="1174867"/>
            </a:xfrm>
            <a:prstGeom prst="roundRect">
              <a:avLst>
                <a:gd name="adj" fmla="val 7734"/>
              </a:avLst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 dirty="0"/>
                <a:t>Tri-Nations</a:t>
              </a:r>
              <a:endParaRPr lang="en-GB" sz="2400" b="1" dirty="0"/>
            </a:p>
            <a:p>
              <a:r>
                <a:rPr lang="en-GB" altLang="ko-KR" sz="2400" dirty="0"/>
                <a:t>Business Plan will provide</a:t>
              </a:r>
              <a:endParaRPr lang="ko-KR" altLang="en-US" sz="24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106851" y="4942703"/>
              <a:ext cx="1099645" cy="11491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/>
                <a:t>Purpose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3435065" y="4942703"/>
              <a:ext cx="1099645" cy="11491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/>
                <a:t>Desire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4805629" y="4977714"/>
              <a:ext cx="1099645" cy="11491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/>
                <a:t>Drive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6059725" y="4971536"/>
              <a:ext cx="1099645" cy="11491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/>
                <a:t>Initiative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7420941" y="4977714"/>
              <a:ext cx="1099645" cy="11491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/>
                <a:t>Aspirations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8782160" y="4971536"/>
              <a:ext cx="1099645" cy="11491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/>
                <a:t>Enterprise</a:t>
              </a:r>
            </a:p>
          </p:txBody>
        </p:sp>
        <p:cxnSp>
          <p:nvCxnSpPr>
            <p:cNvPr id="17" name="Straight Arrow Connector 16"/>
            <p:cNvCxnSpPr>
              <a:stCxn id="19" idx="2"/>
            </p:cNvCxnSpPr>
            <p:nvPr/>
          </p:nvCxnSpPr>
          <p:spPr>
            <a:xfrm flipH="1">
              <a:off x="3206496" y="3926648"/>
              <a:ext cx="3301271" cy="10510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9" idx="2"/>
            </p:cNvCxnSpPr>
            <p:nvPr/>
          </p:nvCxnSpPr>
          <p:spPr>
            <a:xfrm flipH="1">
              <a:off x="4656164" y="3926648"/>
              <a:ext cx="1851603" cy="10510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9" idx="2"/>
            </p:cNvCxnSpPr>
            <p:nvPr/>
          </p:nvCxnSpPr>
          <p:spPr>
            <a:xfrm flipH="1">
              <a:off x="5745892" y="3926648"/>
              <a:ext cx="761875" cy="10160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19" idx="2"/>
            </p:cNvCxnSpPr>
            <p:nvPr/>
          </p:nvCxnSpPr>
          <p:spPr>
            <a:xfrm>
              <a:off x="6507767" y="3926648"/>
              <a:ext cx="101780" cy="92955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19" idx="2"/>
            </p:cNvCxnSpPr>
            <p:nvPr/>
          </p:nvCxnSpPr>
          <p:spPr>
            <a:xfrm>
              <a:off x="6507767" y="3926648"/>
              <a:ext cx="1227563" cy="92955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19" idx="2"/>
            </p:cNvCxnSpPr>
            <p:nvPr/>
          </p:nvCxnSpPr>
          <p:spPr>
            <a:xfrm>
              <a:off x="6507767" y="3926648"/>
              <a:ext cx="2586806" cy="10160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B526E2B4-2005-4A45-905B-A2CDCDC502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70" r="51230" b="3270"/>
          <a:stretch/>
        </p:blipFill>
        <p:spPr>
          <a:xfrm>
            <a:off x="4176950" y="5449199"/>
            <a:ext cx="3624220" cy="91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1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47BFF0FC-DCAB-47B2-8C30-94BCD79923D1}"/>
              </a:ext>
            </a:extLst>
          </p:cNvPr>
          <p:cNvGrpSpPr/>
          <p:nvPr/>
        </p:nvGrpSpPr>
        <p:grpSpPr>
          <a:xfrm>
            <a:off x="1933726" y="6431520"/>
            <a:ext cx="8167319" cy="142202"/>
            <a:chOff x="3632040" y="5304907"/>
            <a:chExt cx="8559959" cy="137006"/>
          </a:xfrm>
        </p:grpSpPr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C77B777B-DEA8-4573-8596-03CD5CF4ACD7}"/>
                </a:ext>
              </a:extLst>
            </p:cNvPr>
            <p:cNvGrpSpPr/>
            <p:nvPr/>
          </p:nvGrpSpPr>
          <p:grpSpPr>
            <a:xfrm>
              <a:off x="3632040" y="5310936"/>
              <a:ext cx="4279981" cy="130977"/>
              <a:chOff x="11445923" y="0"/>
              <a:chExt cx="1119115" cy="2552282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AE60B278-363D-4CBD-BEC2-21DBD0331773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8BC28E13-95D1-456C-9D5E-99C7C947E1E0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id="{B574B2F7-DAB3-42A4-AB9B-0B484B0455E9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E451F46C-5462-4285-B560-9B15C506BCF2}"/>
                </a:ext>
              </a:extLst>
            </p:cNvPr>
            <p:cNvGrpSpPr/>
            <p:nvPr/>
          </p:nvGrpSpPr>
          <p:grpSpPr>
            <a:xfrm>
              <a:off x="7912018" y="5304907"/>
              <a:ext cx="4279981" cy="137006"/>
              <a:chOff x="11445923" y="0"/>
              <a:chExt cx="1119115" cy="2552282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B4DDE81F-6471-4E3B-ACB1-05368C5221F6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id="{FF199574-BA69-4459-9AAF-BBE602C7B5A9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id="{3C84CA51-8DA3-444D-9FC1-163933FD07B1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83" y="1186249"/>
            <a:ext cx="4695564" cy="42260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964" y="949911"/>
            <a:ext cx="4607511" cy="45134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D1B5244-395D-4976-A565-03A13195D361}"/>
              </a:ext>
            </a:extLst>
          </p:cNvPr>
          <p:cNvSpPr txBox="1"/>
          <p:nvPr/>
        </p:nvSpPr>
        <p:spPr>
          <a:xfrm>
            <a:off x="640492" y="208374"/>
            <a:ext cx="1091101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The Future with Tri- </a:t>
            </a:r>
            <a:r>
              <a:rPr lang="en-US" altLang="ko-KR" sz="3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Nations </a:t>
            </a:r>
            <a:r>
              <a:rPr lang="en-US" altLang="ko-KR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Darts Ltd</a:t>
            </a:r>
            <a:endParaRPr lang="ko-KR" altLang="en-US" sz="3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cs typeface="Arial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370E1A7-1297-4F03-A057-8F90A87FCE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70" r="51230" b="3270"/>
          <a:stretch/>
        </p:blipFill>
        <p:spPr>
          <a:xfrm>
            <a:off x="3895282" y="5463354"/>
            <a:ext cx="3624220" cy="91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9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0731493-2A44-406E-A7BF-88BE8C44AA7E}"/>
              </a:ext>
            </a:extLst>
          </p:cNvPr>
          <p:cNvSpPr/>
          <p:nvPr/>
        </p:nvSpPr>
        <p:spPr>
          <a:xfrm>
            <a:off x="508987" y="726818"/>
            <a:ext cx="1033952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US" sz="1600" dirty="0">
                <a:latin typeface="Calibri" panose="020F0502020204030204" pitchFamily="34" charset="0"/>
              </a:rPr>
              <a:t>All Counties will have to be members of the Tri-Nations which will mean they </a:t>
            </a:r>
            <a:r>
              <a:rPr lang="en-US" sz="1600" dirty="0" smtClean="0">
                <a:latin typeface="Calibri" panose="020F0502020204030204" pitchFamily="34" charset="0"/>
              </a:rPr>
              <a:t>must register </a:t>
            </a:r>
            <a:r>
              <a:rPr lang="en-US" sz="1600" dirty="0">
                <a:latin typeface="Calibri" panose="020F0502020204030204" pitchFamily="34" charset="0"/>
              </a:rPr>
              <a:t>with their own </a:t>
            </a:r>
            <a:r>
              <a:rPr lang="en-US" sz="1600" dirty="0" smtClean="0">
                <a:latin typeface="Calibri" panose="020F0502020204030204" pitchFamily="34" charset="0"/>
              </a:rPr>
              <a:t>National Organisations </a:t>
            </a:r>
            <a:r>
              <a:rPr lang="en-US" sz="1600" dirty="0">
                <a:latin typeface="Calibri" panose="020F0502020204030204" pitchFamily="34" charset="0"/>
              </a:rPr>
              <a:t>England Darts - Welsh Darts -Scottish Darts. </a:t>
            </a:r>
          </a:p>
          <a:p>
            <a:r>
              <a:rPr lang="en-US" sz="1600" dirty="0">
                <a:latin typeface="Calibri" panose="020F0502020204030204" pitchFamily="34" charset="0"/>
              </a:rPr>
              <a:t>	Note: </a:t>
            </a:r>
          </a:p>
          <a:p>
            <a:r>
              <a:rPr lang="en-US" sz="1600" dirty="0">
                <a:latin typeface="Calibri" panose="020F0502020204030204" pitchFamily="34" charset="0"/>
              </a:rPr>
              <a:t>	a) The </a:t>
            </a:r>
            <a:r>
              <a:rPr lang="en-US" sz="1600" dirty="0" smtClean="0">
                <a:latin typeface="Calibri" panose="020F0502020204030204" pitchFamily="34" charset="0"/>
              </a:rPr>
              <a:t>new Tri-Nations Inter-Counties, will adopt the same fees and rules structure currently within the BICC.</a:t>
            </a:r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</a:rPr>
              <a:t>	b) No Money can be paid into the Tri-Nations as </a:t>
            </a:r>
            <a:r>
              <a:rPr lang="en-US" sz="1600" dirty="0" smtClean="0">
                <a:latin typeface="Calibri" panose="020F0502020204030204" pitchFamily="34" charset="0"/>
              </a:rPr>
              <a:t>currently there </a:t>
            </a:r>
            <a:r>
              <a:rPr lang="en-US" sz="1600" dirty="0">
                <a:latin typeface="Calibri" panose="020F0502020204030204" pitchFamily="34" charset="0"/>
              </a:rPr>
              <a:t>is no bank account set up</a:t>
            </a:r>
            <a:r>
              <a:rPr lang="en-US" sz="1600" dirty="0" smtClean="0">
                <a:latin typeface="Calibri" panose="020F0502020204030204" pitchFamily="34" charset="0"/>
              </a:rPr>
              <a:t>. </a:t>
            </a:r>
            <a:br>
              <a:rPr lang="en-US" sz="1600" dirty="0" smtClean="0">
                <a:latin typeface="Calibri" panose="020F0502020204030204" pitchFamily="34" charset="0"/>
              </a:rPr>
            </a:br>
            <a:r>
              <a:rPr lang="en-US" sz="1600" dirty="0" smtClean="0">
                <a:latin typeface="Calibri" panose="020F0502020204030204" pitchFamily="34" charset="0"/>
              </a:rPr>
              <a:t>	c) We will require an E-mail by counties confirming commitment of intent to analyze support for this initiative.</a:t>
            </a:r>
          </a:p>
          <a:p>
            <a:r>
              <a:rPr lang="en-US" sz="1600" dirty="0" smtClean="0">
                <a:latin typeface="Calibri" panose="020F0502020204030204" pitchFamily="34" charset="0"/>
              </a:rPr>
              <a:t>	d) The Tri-Nations cannot progress without the counties full commitment to being members of the Tri-Nations</a:t>
            </a:r>
          </a:p>
          <a:p>
            <a:endParaRPr lang="en-US" sz="1600" dirty="0">
              <a:latin typeface="Calibri" panose="020F0502020204030204" pitchFamily="34" charset="0"/>
            </a:endParaRPr>
          </a:p>
          <a:p>
            <a:pPr marL="342900" indent="-342900">
              <a:buAutoNum type="arabicParenR" startAt="2"/>
            </a:pPr>
            <a:r>
              <a:rPr lang="en-US" sz="1600" dirty="0">
                <a:latin typeface="Calibri" panose="020F0502020204030204" pitchFamily="34" charset="0"/>
              </a:rPr>
              <a:t>The Tri-Nations intend to run :</a:t>
            </a:r>
          </a:p>
          <a:p>
            <a:r>
              <a:rPr lang="en-US" sz="1600" dirty="0">
                <a:latin typeface="Calibri" panose="020F0502020204030204" pitchFamily="34" charset="0"/>
              </a:rPr>
              <a:t>	Super League</a:t>
            </a:r>
          </a:p>
          <a:p>
            <a:r>
              <a:rPr lang="en-US" sz="1600" dirty="0">
                <a:latin typeface="Calibri" panose="020F0502020204030204" pitchFamily="34" charset="0"/>
              </a:rPr>
              <a:t>	Inter - Counties leagues</a:t>
            </a:r>
          </a:p>
          <a:p>
            <a:r>
              <a:rPr lang="en-US" sz="1600" dirty="0">
                <a:latin typeface="Calibri" panose="020F0502020204030204" pitchFamily="34" charset="0"/>
              </a:rPr>
              <a:t>	Gold Cup (singles and Pairs)</a:t>
            </a:r>
          </a:p>
          <a:p>
            <a:r>
              <a:rPr lang="en-US" sz="1600" dirty="0">
                <a:latin typeface="Calibri" panose="020F0502020204030204" pitchFamily="34" charset="0"/>
              </a:rPr>
              <a:t>. 	Champions Cup (Super League Champions)</a:t>
            </a:r>
          </a:p>
          <a:p>
            <a:r>
              <a:rPr lang="en-US" sz="1600" dirty="0">
                <a:latin typeface="Calibri" panose="020F0502020204030204" pitchFamily="34" charset="0"/>
              </a:rPr>
              <a:t>	</a:t>
            </a:r>
          </a:p>
          <a:p>
            <a:pPr marL="342900" indent="-342900">
              <a:buAutoNum type="arabicParenR" startAt="3"/>
            </a:pPr>
            <a:r>
              <a:rPr lang="en-US" sz="1600" dirty="0">
                <a:latin typeface="Calibri" panose="020F0502020204030204" pitchFamily="34" charset="0"/>
              </a:rPr>
              <a:t>The company intends to seek sponsorship which will come into the company and in turn it’s members</a:t>
            </a:r>
          </a:p>
          <a:p>
            <a:pPr marL="342900" indent="-342900">
              <a:buAutoNum type="arabicParenR" startAt="3"/>
            </a:pPr>
            <a:r>
              <a:rPr lang="en-US" sz="1600" dirty="0">
                <a:latin typeface="Calibri" panose="020F0502020204030204" pitchFamily="34" charset="0"/>
              </a:rPr>
              <a:t>Their will only be one company, with one set of accounts, which will be an in-depth analysis of the total business.</a:t>
            </a:r>
          </a:p>
          <a:p>
            <a:pPr marL="342900" indent="-342900">
              <a:buAutoNum type="arabicParenR" startAt="3"/>
            </a:pPr>
            <a:r>
              <a:rPr lang="en-US" sz="1600" dirty="0">
                <a:latin typeface="Calibri" panose="020F0502020204030204" pitchFamily="34" charset="0"/>
              </a:rPr>
              <a:t>The company will cover all, accountancy, insurances and running costs.</a:t>
            </a:r>
          </a:p>
          <a:p>
            <a:pPr marL="342900" indent="-342900">
              <a:buAutoNum type="arabicParenR" startAt="3"/>
            </a:pPr>
            <a:r>
              <a:rPr lang="en-US" sz="1600" dirty="0">
                <a:latin typeface="Calibri" panose="020F0502020204030204" pitchFamily="34" charset="0"/>
              </a:rPr>
              <a:t>No directors will be paid directly or indirectly, apart from expenses.</a:t>
            </a:r>
          </a:p>
          <a:p>
            <a:pPr marL="342900" indent="-342900">
              <a:buAutoNum type="arabicParenR" startAt="3"/>
            </a:pPr>
            <a:r>
              <a:rPr lang="en-US" sz="1600" dirty="0">
                <a:latin typeface="Calibri" panose="020F0502020204030204" pitchFamily="34" charset="0"/>
              </a:rPr>
              <a:t>There has been a comprehensive analysis of the actual costs involved, including prize funds.</a:t>
            </a:r>
          </a:p>
          <a:p>
            <a:pPr marL="342900" indent="-342900">
              <a:buAutoNum type="arabicParenR" startAt="3"/>
            </a:pPr>
            <a:r>
              <a:rPr lang="en-US" sz="1600" dirty="0">
                <a:latin typeface="Calibri" panose="020F0502020204030204" pitchFamily="34" charset="0"/>
              </a:rPr>
              <a:t>There will be a County player registration fee 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</a:rPr>
              <a:t>per </a:t>
            </a:r>
            <a:r>
              <a:rPr lang="en-US" sz="1600" dirty="0" smtClean="0">
                <a:latin typeface="Calibri" panose="020F0502020204030204" pitchFamily="34" charset="0"/>
              </a:rPr>
              <a:t>player.</a:t>
            </a:r>
            <a:endParaRPr lang="en-US" sz="1600" dirty="0">
              <a:latin typeface="Calibri" panose="020F0502020204030204" pitchFamily="34" charset="0"/>
            </a:endParaRPr>
          </a:p>
          <a:p>
            <a:pPr marL="342900" indent="-342900">
              <a:buAutoNum type="arabicParenR" startAt="3"/>
            </a:pPr>
            <a:r>
              <a:rPr lang="en-US" sz="1600" dirty="0">
                <a:latin typeface="Calibri" panose="020F0502020204030204" pitchFamily="34" charset="0"/>
              </a:rPr>
              <a:t>We will not be extending the company towards </a:t>
            </a:r>
            <a:r>
              <a:rPr lang="en-US" sz="1600" dirty="0" smtClean="0">
                <a:latin typeface="Calibri" panose="020F0502020204030204" pitchFamily="34" charset="0"/>
              </a:rPr>
              <a:t>managing/</a:t>
            </a:r>
            <a:r>
              <a:rPr lang="en-US" sz="1600" dirty="0" err="1" smtClean="0">
                <a:latin typeface="Calibri" panose="020F0502020204030204" pitchFamily="34" charset="0"/>
              </a:rPr>
              <a:t>organising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</a:rPr>
              <a:t>World </a:t>
            </a:r>
            <a:r>
              <a:rPr lang="en-US" sz="1600" dirty="0" smtClean="0">
                <a:latin typeface="Calibri" panose="020F0502020204030204" pitchFamily="34" charset="0"/>
              </a:rPr>
              <a:t>events.</a:t>
            </a:r>
          </a:p>
          <a:p>
            <a:pPr marL="342900" indent="-342900">
              <a:buAutoNum type="arabicParenR" startAt="3"/>
            </a:pPr>
            <a:r>
              <a:rPr lang="en-US" sz="1600" dirty="0" smtClean="0">
                <a:latin typeface="Calibri" panose="020F0502020204030204" pitchFamily="34" charset="0"/>
              </a:rPr>
              <a:t>This proposal is non-negotiable and </a:t>
            </a:r>
            <a:r>
              <a:rPr lang="en-US" sz="1600" dirty="0">
                <a:latin typeface="Calibri" panose="020F0502020204030204" pitchFamily="34" charset="0"/>
              </a:rPr>
              <a:t>is a take it or leave it scenario, we are prepared to invest our time and effort into turning the business around, </a:t>
            </a:r>
            <a:r>
              <a:rPr lang="en-US" sz="1600" dirty="0" smtClean="0">
                <a:latin typeface="Calibri" panose="020F0502020204030204" pitchFamily="34" charset="0"/>
              </a:rPr>
              <a:t>and creating a brighter and sustainable future on </a:t>
            </a:r>
            <a:r>
              <a:rPr lang="en-US" sz="1600" dirty="0">
                <a:latin typeface="Calibri" panose="020F0502020204030204" pitchFamily="34" charset="0"/>
              </a:rPr>
              <a:t>behalf of the membership.</a:t>
            </a:r>
            <a:r>
              <a:rPr lang="en-US" sz="1600" dirty="0">
                <a:latin typeface="Verdana" panose="020B0604030504040204" pitchFamily="34" charset="0"/>
              </a:rPr>
              <a:t/>
            </a:r>
            <a:br>
              <a:rPr lang="en-US" sz="1600" dirty="0">
                <a:latin typeface="Verdana" panose="020B0604030504040204" pitchFamily="34" charset="0"/>
              </a:rPr>
            </a:br>
            <a:r>
              <a:rPr lang="en-US" sz="1600" dirty="0">
                <a:latin typeface="Verdana" panose="020B0604030504040204" pitchFamily="34" charset="0"/>
              </a:rPr>
              <a:t> </a:t>
            </a:r>
            <a:endParaRPr lang="en-GB" sz="16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E0F036A-170F-4031-863C-71D62D7513A4}"/>
              </a:ext>
            </a:extLst>
          </p:cNvPr>
          <p:cNvSpPr txBox="1"/>
          <p:nvPr/>
        </p:nvSpPr>
        <p:spPr>
          <a:xfrm>
            <a:off x="4039340" y="142043"/>
            <a:ext cx="3737499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Shaping the future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9C36A44-DD22-41D2-AFDF-59A5F66CA7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70" r="51230" b="3270"/>
          <a:stretch/>
        </p:blipFill>
        <p:spPr>
          <a:xfrm>
            <a:off x="5493262" y="2868431"/>
            <a:ext cx="3624220" cy="91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67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shapes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55925D8-F336-4419-A96A-10A89137A2C7}"/>
              </a:ext>
            </a:extLst>
          </p:cNvPr>
          <p:cNvGrpSpPr/>
          <p:nvPr/>
        </p:nvGrpSpPr>
        <p:grpSpPr>
          <a:xfrm>
            <a:off x="914397" y="230591"/>
            <a:ext cx="9161849" cy="5473539"/>
            <a:chOff x="-198946" y="207821"/>
            <a:chExt cx="10470504" cy="638430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246" y="4640103"/>
              <a:ext cx="2141445" cy="195202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33" y="5006483"/>
              <a:ext cx="1819157" cy="38981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8946" y="2306446"/>
              <a:ext cx="2793828" cy="280116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958" y="704360"/>
              <a:ext cx="2046306" cy="184167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819780" y="4499855"/>
              <a:ext cx="5474043" cy="4324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Tri-Nations Darts Ltd Directors 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707024" y="778622"/>
              <a:ext cx="1470454" cy="465365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England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832389" y="778622"/>
              <a:ext cx="1470454" cy="465365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Scotland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7834184" y="778622"/>
              <a:ext cx="1470454" cy="465365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Wales</a:t>
              </a:r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4432986" y="1524073"/>
              <a:ext cx="265671" cy="46373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6386895" y="1519407"/>
              <a:ext cx="265671" cy="46373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8473642" y="1477671"/>
              <a:ext cx="265671" cy="46373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830595" y="2117098"/>
              <a:ext cx="5474043" cy="432486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Countries Owned by their County Members </a:t>
              </a:r>
            </a:p>
          </p:txBody>
        </p:sp>
        <p:sp>
          <p:nvSpPr>
            <p:cNvPr id="21" name="Down Arrow 20"/>
            <p:cNvSpPr/>
            <p:nvPr/>
          </p:nvSpPr>
          <p:spPr>
            <a:xfrm>
              <a:off x="4442251" y="2757923"/>
              <a:ext cx="265671" cy="46373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Down Arrow 21"/>
            <p:cNvSpPr/>
            <p:nvPr/>
          </p:nvSpPr>
          <p:spPr>
            <a:xfrm>
              <a:off x="6434780" y="2757922"/>
              <a:ext cx="265671" cy="46373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Down Arrow 22"/>
            <p:cNvSpPr/>
            <p:nvPr/>
          </p:nvSpPr>
          <p:spPr>
            <a:xfrm>
              <a:off x="8479820" y="2757921"/>
              <a:ext cx="265671" cy="46373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830595" y="3311612"/>
              <a:ext cx="5452415" cy="39541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Tri-Nations Darts Ltd 3 Equal Shareholders</a:t>
              </a:r>
            </a:p>
          </p:txBody>
        </p:sp>
        <p:sp>
          <p:nvSpPr>
            <p:cNvPr id="26" name="Down Arrow 25"/>
            <p:cNvSpPr/>
            <p:nvPr/>
          </p:nvSpPr>
          <p:spPr>
            <a:xfrm>
              <a:off x="6393072" y="3846834"/>
              <a:ext cx="367615" cy="56128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3830595" y="5102536"/>
              <a:ext cx="1627716" cy="465364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England (2)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784503" y="5102755"/>
              <a:ext cx="1766733" cy="46536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Scotland (2)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7877428" y="5102535"/>
              <a:ext cx="1470454" cy="465365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Wales (2)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832790" y="5813787"/>
              <a:ext cx="7438768" cy="760004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6 Directors to be ratified  by each countries A.G.M Membership</a:t>
              </a:r>
              <a:br>
                <a:rPr lang="en-GB" sz="1600" dirty="0"/>
              </a:br>
              <a:r>
                <a:rPr lang="en-GB" sz="1600" dirty="0"/>
                <a:t>(There can be no veto on any other countries Officials)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707024" y="207821"/>
              <a:ext cx="5586799" cy="39541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Tri-Nations Darts Ltd Members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3BEB8E4F-7E9E-49EB-9EA8-E33761DAE47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70" r="51230" b="3270"/>
          <a:stretch/>
        </p:blipFill>
        <p:spPr>
          <a:xfrm>
            <a:off x="4160480" y="5869733"/>
            <a:ext cx="3624220" cy="91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2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47BFF0FC-DCAB-47B2-8C30-94BCD79923D1}"/>
              </a:ext>
            </a:extLst>
          </p:cNvPr>
          <p:cNvGrpSpPr/>
          <p:nvPr/>
        </p:nvGrpSpPr>
        <p:grpSpPr>
          <a:xfrm>
            <a:off x="1933726" y="6431520"/>
            <a:ext cx="8167319" cy="142202"/>
            <a:chOff x="3632040" y="5304907"/>
            <a:chExt cx="8559959" cy="137006"/>
          </a:xfrm>
        </p:grpSpPr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C77B777B-DEA8-4573-8596-03CD5CF4ACD7}"/>
                </a:ext>
              </a:extLst>
            </p:cNvPr>
            <p:cNvGrpSpPr/>
            <p:nvPr/>
          </p:nvGrpSpPr>
          <p:grpSpPr>
            <a:xfrm>
              <a:off x="3632040" y="5310936"/>
              <a:ext cx="4279981" cy="130977"/>
              <a:chOff x="11445923" y="0"/>
              <a:chExt cx="1119115" cy="2552282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AE60B278-363D-4CBD-BEC2-21DBD0331773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8BC28E13-95D1-456C-9D5E-99C7C947E1E0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id="{B574B2F7-DAB3-42A4-AB9B-0B484B0455E9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E451F46C-5462-4285-B560-9B15C506BCF2}"/>
                </a:ext>
              </a:extLst>
            </p:cNvPr>
            <p:cNvGrpSpPr/>
            <p:nvPr/>
          </p:nvGrpSpPr>
          <p:grpSpPr>
            <a:xfrm>
              <a:off x="7912018" y="5304907"/>
              <a:ext cx="4279981" cy="137006"/>
              <a:chOff x="11445923" y="0"/>
              <a:chExt cx="1119115" cy="2552282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B4DDE81F-6471-4E3B-ACB1-05368C5221F6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id="{FF199574-BA69-4459-9AAF-BBE602C7B5A9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id="{3C84CA51-8DA3-444D-9FC1-163933FD07B1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72" y="846760"/>
            <a:ext cx="2930916" cy="26177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61" y="1562603"/>
            <a:ext cx="2444927" cy="51333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D1B5244-395D-4976-A565-03A13195D361}"/>
              </a:ext>
            </a:extLst>
          </p:cNvPr>
          <p:cNvSpPr txBox="1"/>
          <p:nvPr/>
        </p:nvSpPr>
        <p:spPr>
          <a:xfrm>
            <a:off x="3396156" y="513472"/>
            <a:ext cx="7964893" cy="58477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The Future with </a:t>
            </a:r>
            <a:r>
              <a:rPr lang="en-US" altLang="ko-KR" sz="3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Tri - </a:t>
            </a:r>
            <a:r>
              <a:rPr lang="en-US" altLang="ko-KR" sz="3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Nations </a:t>
            </a:r>
            <a:r>
              <a:rPr lang="en-US" altLang="ko-KR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Darts Ltd</a:t>
            </a:r>
            <a:endParaRPr lang="ko-KR" altLang="en-US" sz="3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378603" y="4578745"/>
            <a:ext cx="1952367" cy="5987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WDF World Cups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378602" y="5363404"/>
            <a:ext cx="1952367" cy="655476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ounded Rectangle 37"/>
          <p:cNvSpPr/>
          <p:nvPr/>
        </p:nvSpPr>
        <p:spPr>
          <a:xfrm>
            <a:off x="840259" y="5363404"/>
            <a:ext cx="2819939" cy="65547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WDF </a:t>
            </a:r>
            <a:r>
              <a:rPr lang="en-GB" dirty="0" smtClean="0"/>
              <a:t>World Championship</a:t>
            </a:r>
            <a:endParaRPr lang="en-GB" dirty="0"/>
          </a:p>
        </p:txBody>
      </p:sp>
      <p:sp>
        <p:nvSpPr>
          <p:cNvPr id="39" name="Rounded Rectangle 38"/>
          <p:cNvSpPr/>
          <p:nvPr/>
        </p:nvSpPr>
        <p:spPr>
          <a:xfrm>
            <a:off x="9690731" y="4578746"/>
            <a:ext cx="1952367" cy="59873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British Internationals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78603" y="5484794"/>
            <a:ext cx="19832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WDF </a:t>
            </a:r>
            <a:r>
              <a:rPr lang="en-GB" sz="1600" b="1" dirty="0" smtClean="0">
                <a:solidFill>
                  <a:schemeClr val="bg1"/>
                </a:solidFill>
              </a:rPr>
              <a:t>Europe </a:t>
            </a:r>
            <a:r>
              <a:rPr lang="en-GB" sz="1600" b="1" dirty="0">
                <a:solidFill>
                  <a:schemeClr val="bg1"/>
                </a:solidFill>
              </a:rPr>
              <a:t>Cups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028522" y="5363404"/>
            <a:ext cx="2819939" cy="65547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WDF </a:t>
            </a:r>
            <a:r>
              <a:rPr lang="en-GB" dirty="0" smtClean="0"/>
              <a:t>Masters Championships</a:t>
            </a:r>
            <a:endParaRPr lang="en-GB" dirty="0"/>
          </a:p>
        </p:txBody>
      </p:sp>
      <p:sp>
        <p:nvSpPr>
          <p:cNvPr id="46" name="Rounded Rectangle 45"/>
          <p:cNvSpPr/>
          <p:nvPr/>
        </p:nvSpPr>
        <p:spPr>
          <a:xfrm>
            <a:off x="7858897" y="3805881"/>
            <a:ext cx="3299254" cy="56223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7802688" y="3893631"/>
            <a:ext cx="3437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WDF International Team Events</a:t>
            </a:r>
            <a:endParaRPr lang="en-GB" dirty="0"/>
          </a:p>
        </p:txBody>
      </p:sp>
      <p:sp>
        <p:nvSpPr>
          <p:cNvPr id="48" name="Rounded Rectangle 47"/>
          <p:cNvSpPr/>
          <p:nvPr/>
        </p:nvSpPr>
        <p:spPr>
          <a:xfrm>
            <a:off x="9690730" y="5370896"/>
            <a:ext cx="1952367" cy="64798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6 Nations Internationals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840259" y="3805881"/>
            <a:ext cx="4709223" cy="562231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WDF 130 World  Ranked Players Opens</a:t>
            </a:r>
            <a:endParaRPr lang="en-GB" dirty="0"/>
          </a:p>
        </p:txBody>
      </p:sp>
      <p:sp>
        <p:nvSpPr>
          <p:cNvPr id="62" name="Up-Down Arrow 61"/>
          <p:cNvSpPr/>
          <p:nvPr/>
        </p:nvSpPr>
        <p:spPr>
          <a:xfrm>
            <a:off x="2421924" y="4473148"/>
            <a:ext cx="284206" cy="704334"/>
          </a:xfrm>
          <a:prstGeom prst="up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Up-Down Arrow 62"/>
          <p:cNvSpPr/>
          <p:nvPr/>
        </p:nvSpPr>
        <p:spPr>
          <a:xfrm>
            <a:off x="5001084" y="4473148"/>
            <a:ext cx="284206" cy="704334"/>
          </a:xfrm>
          <a:prstGeom prst="up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359" y="3240152"/>
            <a:ext cx="5424617" cy="39890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562" y="1221384"/>
            <a:ext cx="4654416" cy="1899001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098584AB-84BF-4B7B-A8C5-42181C742B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98" y="3689437"/>
            <a:ext cx="1547832" cy="79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1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47BFF0FC-DCAB-47B2-8C30-94BCD79923D1}"/>
              </a:ext>
            </a:extLst>
          </p:cNvPr>
          <p:cNvGrpSpPr/>
          <p:nvPr/>
        </p:nvGrpSpPr>
        <p:grpSpPr>
          <a:xfrm>
            <a:off x="1933726" y="6431520"/>
            <a:ext cx="8167319" cy="142202"/>
            <a:chOff x="3632040" y="5304907"/>
            <a:chExt cx="8559959" cy="137006"/>
          </a:xfrm>
        </p:grpSpPr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C77B777B-DEA8-4573-8596-03CD5CF4ACD7}"/>
                </a:ext>
              </a:extLst>
            </p:cNvPr>
            <p:cNvGrpSpPr/>
            <p:nvPr/>
          </p:nvGrpSpPr>
          <p:grpSpPr>
            <a:xfrm>
              <a:off x="3632040" y="5310936"/>
              <a:ext cx="4279981" cy="130977"/>
              <a:chOff x="11445923" y="0"/>
              <a:chExt cx="1119115" cy="2552282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AE60B278-363D-4CBD-BEC2-21DBD0331773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8BC28E13-95D1-456C-9D5E-99C7C947E1E0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id="{B574B2F7-DAB3-42A4-AB9B-0B484B0455E9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E451F46C-5462-4285-B560-9B15C506BCF2}"/>
                </a:ext>
              </a:extLst>
            </p:cNvPr>
            <p:cNvGrpSpPr/>
            <p:nvPr/>
          </p:nvGrpSpPr>
          <p:grpSpPr>
            <a:xfrm>
              <a:off x="7912018" y="5304907"/>
              <a:ext cx="4279981" cy="137006"/>
              <a:chOff x="11445923" y="0"/>
              <a:chExt cx="1119115" cy="2552282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B4DDE81F-6471-4E3B-ACB1-05368C5221F6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id="{FF199574-BA69-4459-9AAF-BBE602C7B5A9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id="{3C84CA51-8DA3-444D-9FC1-163933FD07B1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72" y="846760"/>
            <a:ext cx="2965118" cy="26482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61" y="1562603"/>
            <a:ext cx="2444927" cy="5133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370E1A7-1297-4F03-A057-8F90A87FCE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70" r="51230" b="3270"/>
          <a:stretch/>
        </p:blipFill>
        <p:spPr>
          <a:xfrm>
            <a:off x="5128769" y="5526966"/>
            <a:ext cx="3624220" cy="91081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D1B5244-395D-4976-A565-03A13195D361}"/>
              </a:ext>
            </a:extLst>
          </p:cNvPr>
          <p:cNvSpPr txBox="1"/>
          <p:nvPr/>
        </p:nvSpPr>
        <p:spPr>
          <a:xfrm>
            <a:off x="3396156" y="513472"/>
            <a:ext cx="7964893" cy="58477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The Future with Tri- </a:t>
            </a:r>
            <a:r>
              <a:rPr lang="en-US" altLang="ko-KR" sz="3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Nations </a:t>
            </a:r>
            <a:r>
              <a:rPr lang="en-US" altLang="ko-KR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Darts Ltd</a:t>
            </a:r>
            <a:endParaRPr lang="ko-KR" altLang="en-US" sz="3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1164" y="1061956"/>
            <a:ext cx="6726521" cy="3046988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>
                <a:latin typeface="AR ESSENCE" panose="02000000000000000000" pitchFamily="2" charset="0"/>
              </a:rPr>
              <a:t>The Executive of Tri-Nations Darts Ltd</a:t>
            </a:r>
            <a:br>
              <a:rPr lang="en-GB" sz="3200" dirty="0" smtClean="0">
                <a:latin typeface="AR ESSENCE" panose="02000000000000000000" pitchFamily="2" charset="0"/>
              </a:rPr>
            </a:br>
            <a:r>
              <a:rPr lang="en-GB" sz="3200" dirty="0" smtClean="0">
                <a:latin typeface="AR ESSENCE" panose="02000000000000000000" pitchFamily="2" charset="0"/>
              </a:rPr>
              <a:t>Would like to thank you all </a:t>
            </a:r>
            <a:br>
              <a:rPr lang="en-GB" sz="3200" dirty="0" smtClean="0">
                <a:latin typeface="AR ESSENCE" panose="02000000000000000000" pitchFamily="2" charset="0"/>
              </a:rPr>
            </a:br>
            <a:r>
              <a:rPr lang="en-GB" sz="3200" dirty="0" smtClean="0">
                <a:latin typeface="AR ESSENCE" panose="02000000000000000000" pitchFamily="2" charset="0"/>
              </a:rPr>
              <a:t>for taking the time to view our vision. </a:t>
            </a:r>
            <a:br>
              <a:rPr lang="en-GB" sz="3200" dirty="0" smtClean="0">
                <a:latin typeface="AR ESSENCE" panose="02000000000000000000" pitchFamily="2" charset="0"/>
              </a:rPr>
            </a:br>
            <a:r>
              <a:rPr lang="en-GB" sz="3200" dirty="0" smtClean="0">
                <a:latin typeface="AR ESSENCE" panose="02000000000000000000" pitchFamily="2" charset="0"/>
              </a:rPr>
              <a:t>You may choose to take a different path! </a:t>
            </a:r>
            <a:br>
              <a:rPr lang="en-GB" sz="3200" dirty="0" smtClean="0">
                <a:latin typeface="AR ESSENCE" panose="02000000000000000000" pitchFamily="2" charset="0"/>
              </a:rPr>
            </a:br>
            <a:r>
              <a:rPr lang="en-GB" sz="3200" dirty="0" smtClean="0">
                <a:latin typeface="AR ESSENCE" panose="02000000000000000000" pitchFamily="2" charset="0"/>
              </a:rPr>
              <a:t>Tri-Nations Darts offers you</a:t>
            </a:r>
            <a:br>
              <a:rPr lang="en-GB" sz="3200" dirty="0" smtClean="0">
                <a:latin typeface="AR ESSENCE" panose="02000000000000000000" pitchFamily="2" charset="0"/>
              </a:rPr>
            </a:br>
            <a:r>
              <a:rPr lang="en-GB" sz="3200" dirty="0" smtClean="0">
                <a:latin typeface="AR ESSENCE" panose="02000000000000000000" pitchFamily="2" charset="0"/>
              </a:rPr>
              <a:t>a sustainable opportunity for the future!</a:t>
            </a:r>
            <a:endParaRPr lang="en-GB" sz="3200" dirty="0">
              <a:latin typeface="AR ESSENCE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561" y="4170822"/>
            <a:ext cx="1562557" cy="117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4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2173" y="1709859"/>
            <a:ext cx="973712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4800" dirty="0">
                <a:solidFill>
                  <a:schemeClr val="bg1"/>
                </a:solidFill>
                <a:latin typeface="Addled" pitchFamily="2" charset="0"/>
                <a:cs typeface="Arial" pitchFamily="34" charset="0"/>
              </a:rPr>
              <a:t>Evaluate our current position</a:t>
            </a:r>
            <a:endParaRPr lang="ko-KR" altLang="en-US" sz="4800" dirty="0">
              <a:solidFill>
                <a:schemeClr val="bg1"/>
              </a:solidFill>
              <a:latin typeface="Addled" pitchFamily="2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29" y="619232"/>
            <a:ext cx="2044632" cy="11107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7094" y="3308288"/>
            <a:ext cx="70465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We Cannot Change History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6390" y="4428497"/>
            <a:ext cx="104272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/>
              <a:t>We Can shape the future</a:t>
            </a:r>
          </a:p>
        </p:txBody>
      </p: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9221" y="759089"/>
            <a:ext cx="820447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4800" dirty="0">
                <a:solidFill>
                  <a:schemeClr val="bg1"/>
                </a:solidFill>
                <a:latin typeface="Addled" pitchFamily="2" charset="0"/>
                <a:cs typeface="Arial" pitchFamily="34" charset="0"/>
              </a:rPr>
              <a:t>Consider Your alternatives</a:t>
            </a:r>
            <a:endParaRPr lang="ko-KR" altLang="en-US" sz="4800" dirty="0">
              <a:solidFill>
                <a:schemeClr val="bg1"/>
              </a:solidFill>
              <a:latin typeface="Addled" pitchFamily="2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29" y="619232"/>
            <a:ext cx="2044632" cy="11107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663" y="3208427"/>
            <a:ext cx="4051513" cy="281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04" y="4492412"/>
            <a:ext cx="1987106" cy="15291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028" y="4071955"/>
            <a:ext cx="1421686" cy="18050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3337485-F952-4E52-B3E5-14C9198418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21" y="2668295"/>
            <a:ext cx="1321816" cy="1521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14270CD-2065-44FA-BCDD-26DCACAF1A3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70" r="51230" b="3270"/>
          <a:stretch/>
        </p:blipFill>
        <p:spPr>
          <a:xfrm>
            <a:off x="7703802" y="2753021"/>
            <a:ext cx="3624220" cy="91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47BFF0FC-DCAB-47B2-8C30-94BCD79923D1}"/>
              </a:ext>
            </a:extLst>
          </p:cNvPr>
          <p:cNvGrpSpPr/>
          <p:nvPr/>
        </p:nvGrpSpPr>
        <p:grpSpPr>
          <a:xfrm>
            <a:off x="2371913" y="5875889"/>
            <a:ext cx="8167319" cy="142202"/>
            <a:chOff x="3632040" y="5304907"/>
            <a:chExt cx="8559959" cy="137006"/>
          </a:xfrm>
        </p:grpSpPr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C77B777B-DEA8-4573-8596-03CD5CF4ACD7}"/>
                </a:ext>
              </a:extLst>
            </p:cNvPr>
            <p:cNvGrpSpPr/>
            <p:nvPr/>
          </p:nvGrpSpPr>
          <p:grpSpPr>
            <a:xfrm>
              <a:off x="3632040" y="5310936"/>
              <a:ext cx="4279981" cy="130977"/>
              <a:chOff x="11445923" y="0"/>
              <a:chExt cx="1119115" cy="2552282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AE60B278-363D-4CBD-BEC2-21DBD0331773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8BC28E13-95D1-456C-9D5E-99C7C947E1E0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id="{B574B2F7-DAB3-42A4-AB9B-0B484B0455E9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E451F46C-5462-4285-B560-9B15C506BCF2}"/>
                </a:ext>
              </a:extLst>
            </p:cNvPr>
            <p:cNvGrpSpPr/>
            <p:nvPr/>
          </p:nvGrpSpPr>
          <p:grpSpPr>
            <a:xfrm>
              <a:off x="7912018" y="5304907"/>
              <a:ext cx="4279981" cy="137006"/>
              <a:chOff x="11445923" y="0"/>
              <a:chExt cx="1119115" cy="2552282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B4DDE81F-6471-4E3B-ACB1-05368C5221F6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id="{FF199574-BA69-4459-9AAF-BBE602C7B5A9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id="{3C84CA51-8DA3-444D-9FC1-163933FD07B1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03" y="1699889"/>
            <a:ext cx="4357313" cy="3921582"/>
          </a:xfrm>
          <a:prstGeom prst="rect">
            <a:avLst/>
          </a:prstGeom>
        </p:spPr>
      </p:pic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196349696"/>
              </p:ext>
            </p:extLst>
          </p:nvPr>
        </p:nvGraphicFramePr>
        <p:xfrm>
          <a:off x="5789780" y="928879"/>
          <a:ext cx="5498757" cy="4692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562278E-311E-42D3-9091-EF666EFFF34D}"/>
              </a:ext>
            </a:extLst>
          </p:cNvPr>
          <p:cNvSpPr txBox="1"/>
          <p:nvPr/>
        </p:nvSpPr>
        <p:spPr>
          <a:xfrm>
            <a:off x="2452807" y="171051"/>
            <a:ext cx="70465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We Cannot Change History</a:t>
            </a:r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47BFF0FC-DCAB-47B2-8C30-94BCD79923D1}"/>
              </a:ext>
            </a:extLst>
          </p:cNvPr>
          <p:cNvGrpSpPr/>
          <p:nvPr/>
        </p:nvGrpSpPr>
        <p:grpSpPr>
          <a:xfrm>
            <a:off x="1819700" y="5776612"/>
            <a:ext cx="8167319" cy="142202"/>
            <a:chOff x="3632040" y="5304907"/>
            <a:chExt cx="8559959" cy="137006"/>
          </a:xfrm>
        </p:grpSpPr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C77B777B-DEA8-4573-8596-03CD5CF4ACD7}"/>
                </a:ext>
              </a:extLst>
            </p:cNvPr>
            <p:cNvGrpSpPr/>
            <p:nvPr/>
          </p:nvGrpSpPr>
          <p:grpSpPr>
            <a:xfrm>
              <a:off x="3632040" y="5310936"/>
              <a:ext cx="4279981" cy="130977"/>
              <a:chOff x="11445923" y="0"/>
              <a:chExt cx="1119115" cy="2552282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AE60B278-363D-4CBD-BEC2-21DBD0331773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8BC28E13-95D1-456C-9D5E-99C7C947E1E0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id="{B574B2F7-DAB3-42A4-AB9B-0B484B0455E9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E451F46C-5462-4285-B560-9B15C506BCF2}"/>
                </a:ext>
              </a:extLst>
            </p:cNvPr>
            <p:cNvGrpSpPr/>
            <p:nvPr/>
          </p:nvGrpSpPr>
          <p:grpSpPr>
            <a:xfrm>
              <a:off x="7912018" y="5304907"/>
              <a:ext cx="4279981" cy="137006"/>
              <a:chOff x="11445923" y="0"/>
              <a:chExt cx="1119115" cy="2552282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B4DDE81F-6471-4E3B-ACB1-05368C5221F6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id="{FF199574-BA69-4459-9AAF-BBE602C7B5A9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id="{3C84CA51-8DA3-444D-9FC1-163933FD07B1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83" y="556054"/>
            <a:ext cx="3074375" cy="2766938"/>
          </a:xfrm>
          <a:prstGeom prst="rect">
            <a:avLst/>
          </a:prstGeom>
        </p:spPr>
      </p:pic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089081132"/>
              </p:ext>
            </p:extLst>
          </p:nvPr>
        </p:nvGraphicFramePr>
        <p:xfrm>
          <a:off x="6036915" y="617837"/>
          <a:ext cx="4182123" cy="2729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7506" y="3870434"/>
            <a:ext cx="1085425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/>
              <a:t>The BDO brand’s reputation has suffered</a:t>
            </a:r>
            <a:br>
              <a:rPr lang="en-GB" sz="3600" dirty="0"/>
            </a:br>
            <a:r>
              <a:rPr lang="en-GB" sz="3600" dirty="0"/>
              <a:t> irreparable damage especially in the last 12 months</a:t>
            </a:r>
            <a:br>
              <a:rPr lang="en-GB" sz="3600" dirty="0"/>
            </a:br>
            <a:r>
              <a:rPr lang="en-GB" sz="3600" dirty="0"/>
              <a:t>in the National Press and Network TV Outlets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612BF9E-E5E4-42C3-B809-1554B53800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699" y="1801582"/>
            <a:ext cx="1321816" cy="152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2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47BFF0FC-DCAB-47B2-8C30-94BCD79923D1}"/>
              </a:ext>
            </a:extLst>
          </p:cNvPr>
          <p:cNvGrpSpPr/>
          <p:nvPr/>
        </p:nvGrpSpPr>
        <p:grpSpPr>
          <a:xfrm>
            <a:off x="1933726" y="6431520"/>
            <a:ext cx="8167319" cy="142202"/>
            <a:chOff x="3632040" y="5304907"/>
            <a:chExt cx="8559959" cy="137006"/>
          </a:xfrm>
        </p:grpSpPr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C77B777B-DEA8-4573-8596-03CD5CF4ACD7}"/>
                </a:ext>
              </a:extLst>
            </p:cNvPr>
            <p:cNvGrpSpPr/>
            <p:nvPr/>
          </p:nvGrpSpPr>
          <p:grpSpPr>
            <a:xfrm>
              <a:off x="3632040" y="5310936"/>
              <a:ext cx="4279981" cy="130977"/>
              <a:chOff x="11445923" y="0"/>
              <a:chExt cx="1119115" cy="2552282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AE60B278-363D-4CBD-BEC2-21DBD0331773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8BC28E13-95D1-456C-9D5E-99C7C947E1E0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id="{B574B2F7-DAB3-42A4-AB9B-0B484B0455E9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E451F46C-5462-4285-B560-9B15C506BCF2}"/>
                </a:ext>
              </a:extLst>
            </p:cNvPr>
            <p:cNvGrpSpPr/>
            <p:nvPr/>
          </p:nvGrpSpPr>
          <p:grpSpPr>
            <a:xfrm>
              <a:off x="7912018" y="5304907"/>
              <a:ext cx="4279981" cy="137006"/>
              <a:chOff x="11445923" y="0"/>
              <a:chExt cx="1119115" cy="2552282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B4DDE81F-6471-4E3B-ACB1-05368C5221F6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id="{FF199574-BA69-4459-9AAF-BBE602C7B5A9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id="{3C84CA51-8DA3-444D-9FC1-163933FD07B1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83" y="556054"/>
            <a:ext cx="3074375" cy="2766938"/>
          </a:xfrm>
          <a:prstGeom prst="rect">
            <a:avLst/>
          </a:prstGeom>
        </p:spPr>
      </p:pic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931186398"/>
              </p:ext>
            </p:extLst>
          </p:nvPr>
        </p:nvGraphicFramePr>
        <p:xfrm>
          <a:off x="6036915" y="617837"/>
          <a:ext cx="4182123" cy="2729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73385" y="3666910"/>
            <a:ext cx="7162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The companies assets have suffered </a:t>
            </a:r>
            <a:br>
              <a:rPr lang="en-GB" sz="2400" dirty="0"/>
            </a:br>
            <a:r>
              <a:rPr lang="en-GB" sz="2400" dirty="0"/>
              <a:t>a catastrophic downturn from a </a:t>
            </a:r>
            <a:br>
              <a:rPr lang="en-GB" sz="2400" dirty="0"/>
            </a:br>
            <a:r>
              <a:rPr lang="en-GB" sz="2400" dirty="0"/>
              <a:t>£90,000 Profit in 2018 to a £432,000 loss last year</a:t>
            </a:r>
            <a:r>
              <a:rPr lang="en-GB" sz="32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14334" y="5204253"/>
            <a:ext cx="7378943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“ Quote from the filed accounts at companies house by our accountant”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07831" y="5598986"/>
            <a:ext cx="9025228" cy="646331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FF00"/>
              </a:gs>
            </a:gsLst>
            <a:lin ang="5400000" scaled="0"/>
          </a:gra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The company has incurred significant loses to 31</a:t>
            </a:r>
            <a:r>
              <a:rPr lang="en-GB" baseline="30000" dirty="0"/>
              <a:t>st</a:t>
            </a:r>
            <a:r>
              <a:rPr lang="en-GB" dirty="0"/>
              <a:t>  May 2019, and has incurred further</a:t>
            </a:r>
            <a:br>
              <a:rPr lang="en-GB" dirty="0"/>
            </a:br>
            <a:r>
              <a:rPr lang="en-GB" dirty="0"/>
              <a:t> loses in the period since which puts doubt on its ability to continue as a going concern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B3E0B21-8D13-4959-8AE9-54226B90C5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978" y="1907590"/>
            <a:ext cx="1321816" cy="152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0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47BFF0FC-DCAB-47B2-8C30-94BCD79923D1}"/>
              </a:ext>
            </a:extLst>
          </p:cNvPr>
          <p:cNvGrpSpPr/>
          <p:nvPr/>
        </p:nvGrpSpPr>
        <p:grpSpPr>
          <a:xfrm>
            <a:off x="1933726" y="6431520"/>
            <a:ext cx="8167319" cy="142202"/>
            <a:chOff x="3632040" y="5304907"/>
            <a:chExt cx="8559959" cy="137006"/>
          </a:xfrm>
        </p:grpSpPr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C77B777B-DEA8-4573-8596-03CD5CF4ACD7}"/>
                </a:ext>
              </a:extLst>
            </p:cNvPr>
            <p:cNvGrpSpPr/>
            <p:nvPr/>
          </p:nvGrpSpPr>
          <p:grpSpPr>
            <a:xfrm>
              <a:off x="3632040" y="5310936"/>
              <a:ext cx="4279981" cy="130977"/>
              <a:chOff x="11445923" y="0"/>
              <a:chExt cx="1119115" cy="2552282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AE60B278-363D-4CBD-BEC2-21DBD0331773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8BC28E13-95D1-456C-9D5E-99C7C947E1E0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id="{B574B2F7-DAB3-42A4-AB9B-0B484B0455E9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E451F46C-5462-4285-B560-9B15C506BCF2}"/>
                </a:ext>
              </a:extLst>
            </p:cNvPr>
            <p:cNvGrpSpPr/>
            <p:nvPr/>
          </p:nvGrpSpPr>
          <p:grpSpPr>
            <a:xfrm>
              <a:off x="7912018" y="5304907"/>
              <a:ext cx="4279981" cy="137006"/>
              <a:chOff x="11445923" y="0"/>
              <a:chExt cx="1119115" cy="2552282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B4DDE81F-6471-4E3B-ACB1-05368C5221F6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id="{FF199574-BA69-4459-9AAF-BBE602C7B5A9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id="{3C84CA51-8DA3-444D-9FC1-163933FD07B1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83" y="556054"/>
            <a:ext cx="3074375" cy="2766938"/>
          </a:xfrm>
          <a:prstGeom prst="rect">
            <a:avLst/>
          </a:prstGeom>
        </p:spPr>
      </p:pic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221290641"/>
              </p:ext>
            </p:extLst>
          </p:nvPr>
        </p:nvGraphicFramePr>
        <p:xfrm>
          <a:off x="6017387" y="321275"/>
          <a:ext cx="4182123" cy="2729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15733" y="2953660"/>
            <a:ext cx="5404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confidence in the company is at an all time low.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532858" y="4262067"/>
            <a:ext cx="1700930" cy="4837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Manipulation of playing rules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516036" y="4262066"/>
            <a:ext cx="1717592" cy="4837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Reduction of Prize Fund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68576" y="5250555"/>
            <a:ext cx="6592510" cy="369332"/>
          </a:xfrm>
          <a:prstGeom prst="rect">
            <a:avLst/>
          </a:prstGeom>
          <a:solidFill>
            <a:srgbClr val="FFFF00"/>
          </a:solidFill>
          <a:ln cmpd="dbl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Resulting  in withdrawal of  World Darts Federation Recognition</a:t>
            </a:r>
          </a:p>
        </p:txBody>
      </p:sp>
      <p:sp>
        <p:nvSpPr>
          <p:cNvPr id="38" name="Oval 37"/>
          <p:cNvSpPr/>
          <p:nvPr/>
        </p:nvSpPr>
        <p:spPr>
          <a:xfrm>
            <a:off x="1085409" y="3891007"/>
            <a:ext cx="1528926" cy="13595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World</a:t>
            </a:r>
            <a:br>
              <a:rPr lang="en-GB" sz="1600" dirty="0"/>
            </a:br>
            <a:r>
              <a:rPr lang="en-GB" sz="1600" dirty="0"/>
              <a:t>Masters</a:t>
            </a:r>
          </a:p>
        </p:txBody>
      </p:sp>
      <p:sp>
        <p:nvSpPr>
          <p:cNvPr id="39" name="Oval 38"/>
          <p:cNvSpPr/>
          <p:nvPr/>
        </p:nvSpPr>
        <p:spPr>
          <a:xfrm>
            <a:off x="9677474" y="3891007"/>
            <a:ext cx="1528926" cy="13595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World</a:t>
            </a:r>
            <a:br>
              <a:rPr lang="en-GB" sz="1600" dirty="0"/>
            </a:br>
            <a:r>
              <a:rPr lang="en-GB" sz="1600" dirty="0"/>
              <a:t>Pro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515857" y="4268546"/>
            <a:ext cx="1700930" cy="4837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Not Honouring Players Contracts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4985374-DED2-45D8-9FEF-67EDCA3053F0}"/>
              </a:ext>
            </a:extLst>
          </p:cNvPr>
          <p:cNvSpPr txBox="1"/>
          <p:nvPr/>
        </p:nvSpPr>
        <p:spPr>
          <a:xfrm>
            <a:off x="5868139" y="3460063"/>
            <a:ext cx="1216241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WHY</a:t>
            </a:r>
            <a:endParaRPr lang="en-GB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75DE98A3-75D7-4A2C-868F-D5A9EAC65F07}"/>
              </a:ext>
            </a:extLst>
          </p:cNvPr>
          <p:cNvCxnSpPr/>
          <p:nvPr/>
        </p:nvCxnSpPr>
        <p:spPr>
          <a:xfrm flipH="1">
            <a:off x="5033639" y="3829395"/>
            <a:ext cx="834500" cy="432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1BE1CB5C-0D77-476B-8DB6-81A578C8F5C6}"/>
              </a:ext>
            </a:extLst>
          </p:cNvPr>
          <p:cNvCxnSpPr>
            <a:cxnSpLocks/>
          </p:cNvCxnSpPr>
          <p:nvPr/>
        </p:nvCxnSpPr>
        <p:spPr>
          <a:xfrm>
            <a:off x="7084380" y="3814409"/>
            <a:ext cx="665826" cy="447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F2332B79-52B8-4973-A3BE-67931499C878}"/>
              </a:ext>
            </a:extLst>
          </p:cNvPr>
          <p:cNvCxnSpPr>
            <a:cxnSpLocks/>
          </p:cNvCxnSpPr>
          <p:nvPr/>
        </p:nvCxnSpPr>
        <p:spPr>
          <a:xfrm>
            <a:off x="6374832" y="3814409"/>
            <a:ext cx="0" cy="440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C6F4005A-17E5-4AB5-A7B5-50C9A83CDC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214" y="1414837"/>
            <a:ext cx="1321816" cy="152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67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47BFF0FC-DCAB-47B2-8C30-94BCD79923D1}"/>
              </a:ext>
            </a:extLst>
          </p:cNvPr>
          <p:cNvGrpSpPr/>
          <p:nvPr/>
        </p:nvGrpSpPr>
        <p:grpSpPr>
          <a:xfrm>
            <a:off x="1933726" y="6431520"/>
            <a:ext cx="8167319" cy="142202"/>
            <a:chOff x="3632040" y="5304907"/>
            <a:chExt cx="8559959" cy="137006"/>
          </a:xfrm>
        </p:grpSpPr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C77B777B-DEA8-4573-8596-03CD5CF4ACD7}"/>
                </a:ext>
              </a:extLst>
            </p:cNvPr>
            <p:cNvGrpSpPr/>
            <p:nvPr/>
          </p:nvGrpSpPr>
          <p:grpSpPr>
            <a:xfrm>
              <a:off x="3632040" y="5310936"/>
              <a:ext cx="4279981" cy="130977"/>
              <a:chOff x="11445923" y="0"/>
              <a:chExt cx="1119115" cy="2552282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AE60B278-363D-4CBD-BEC2-21DBD0331773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8BC28E13-95D1-456C-9D5E-99C7C947E1E0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id="{B574B2F7-DAB3-42A4-AB9B-0B484B0455E9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E451F46C-5462-4285-B560-9B15C506BCF2}"/>
                </a:ext>
              </a:extLst>
            </p:cNvPr>
            <p:cNvGrpSpPr/>
            <p:nvPr/>
          </p:nvGrpSpPr>
          <p:grpSpPr>
            <a:xfrm>
              <a:off x="7912018" y="5304907"/>
              <a:ext cx="4279981" cy="137006"/>
              <a:chOff x="11445923" y="0"/>
              <a:chExt cx="1119115" cy="2552282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B4DDE81F-6471-4E3B-ACB1-05368C5221F6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id="{FF199574-BA69-4459-9AAF-BBE602C7B5A9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id="{3C84CA51-8DA3-444D-9FC1-163933FD07B1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416" y="823874"/>
            <a:ext cx="3074375" cy="2766938"/>
          </a:xfrm>
          <a:prstGeom prst="rect">
            <a:avLst/>
          </a:prstGeom>
        </p:spPr>
      </p:pic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549915912"/>
              </p:ext>
            </p:extLst>
          </p:nvPr>
        </p:nvGraphicFramePr>
        <p:xfrm>
          <a:off x="-462727" y="699132"/>
          <a:ext cx="4182123" cy="2729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40247" y="4065373"/>
            <a:ext cx="1083154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 has been a complete breakdown of any sort of communication from the Board of Directors because:</a:t>
            </a:r>
          </a:p>
          <a:p>
            <a:pPr marL="1257186" lvl="2" indent="-342900">
              <a:buFont typeface="+mj-lt"/>
              <a:buAutoNum type="alphaUcPeriod"/>
            </a:pPr>
            <a:r>
              <a:rPr lang="en-GB" sz="1400" dirty="0"/>
              <a:t>Players have no confidence in our (The BDO) product.</a:t>
            </a:r>
          </a:p>
          <a:p>
            <a:pPr marL="1257186" lvl="2" indent="-342900">
              <a:buFont typeface="+mj-lt"/>
              <a:buAutoNum type="alphaUcPeriod"/>
            </a:pPr>
            <a:r>
              <a:rPr lang="en-GB" sz="1400" dirty="0"/>
              <a:t>They have no confidence in the BDO Diary </a:t>
            </a:r>
          </a:p>
          <a:p>
            <a:pPr marL="1257186" lvl="2" indent="-342900">
              <a:buFont typeface="+mj-lt"/>
              <a:buAutoNum type="alphaUcPeriod"/>
            </a:pPr>
            <a:r>
              <a:rPr lang="en-GB" sz="1400" dirty="0"/>
              <a:t>They have no confidence that events or prize monies will be  staged or honoured.</a:t>
            </a:r>
          </a:p>
          <a:p>
            <a:pPr marL="1257186" lvl="2" indent="-342900">
              <a:buFont typeface="+mj-lt"/>
              <a:buAutoNum type="alphaUcPeriod"/>
            </a:pPr>
            <a:r>
              <a:rPr lang="en-GB" sz="1400" dirty="0"/>
              <a:t>They have no confidence that outstanding invoices can be paid.</a:t>
            </a:r>
          </a:p>
          <a:p>
            <a:pPr marL="1257186" lvl="2" indent="-342900">
              <a:buFont typeface="+mj-lt"/>
              <a:buAutoNum type="alphaUcPeriod"/>
            </a:pPr>
            <a:r>
              <a:rPr lang="en-GB" sz="1400" dirty="0"/>
              <a:t>They have no confidence that the company can continue to trade at any level</a:t>
            </a:r>
          </a:p>
          <a:p>
            <a:pPr marL="1257186" lvl="2" indent="-342900">
              <a:buFont typeface="+mj-lt"/>
              <a:buAutoNum type="alphaUcPeriod"/>
            </a:pPr>
            <a:r>
              <a:rPr lang="en-GB" sz="1400" dirty="0"/>
              <a:t>There is no confidence  anywhere in the market place.</a:t>
            </a:r>
          </a:p>
          <a:p>
            <a:pPr marL="1257186" lvl="2" indent="-342900">
              <a:buFont typeface="+mj-lt"/>
              <a:buAutoNum type="alphaUcPeriod"/>
            </a:pPr>
            <a:r>
              <a:rPr lang="en-GB" sz="1400" dirty="0"/>
              <a:t>There is no confidence that the company can move forward or even survive.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E2D4ACD-A348-4A22-A855-4720CE289FF6}"/>
              </a:ext>
            </a:extLst>
          </p:cNvPr>
          <p:cNvSpPr txBox="1"/>
          <p:nvPr/>
        </p:nvSpPr>
        <p:spPr>
          <a:xfrm>
            <a:off x="3675355" y="184424"/>
            <a:ext cx="4500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Is there hope for the future</a:t>
            </a:r>
            <a:r>
              <a:rPr lang="en-GB" sz="2400" dirty="0"/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C13B597-211F-4677-A2A6-890E328B5F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61" y="2741861"/>
            <a:ext cx="2065315" cy="8497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9070249-7699-4BAB-8BB7-25D10045F66E}"/>
              </a:ext>
            </a:extLst>
          </p:cNvPr>
          <p:cNvSpPr txBox="1"/>
          <p:nvPr/>
        </p:nvSpPr>
        <p:spPr>
          <a:xfrm>
            <a:off x="1206001" y="3590812"/>
            <a:ext cx="1855433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But Consider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028510C-001D-4C75-A8C1-83EBCC65E16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234" y="1730644"/>
            <a:ext cx="1321816" cy="152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2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47BFF0FC-DCAB-47B2-8C30-94BCD79923D1}"/>
              </a:ext>
            </a:extLst>
          </p:cNvPr>
          <p:cNvGrpSpPr/>
          <p:nvPr/>
        </p:nvGrpSpPr>
        <p:grpSpPr>
          <a:xfrm>
            <a:off x="1933726" y="6697851"/>
            <a:ext cx="8167319" cy="142202"/>
            <a:chOff x="3632040" y="5304907"/>
            <a:chExt cx="8559959" cy="137006"/>
          </a:xfrm>
        </p:grpSpPr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C77B777B-DEA8-4573-8596-03CD5CF4ACD7}"/>
                </a:ext>
              </a:extLst>
            </p:cNvPr>
            <p:cNvGrpSpPr/>
            <p:nvPr/>
          </p:nvGrpSpPr>
          <p:grpSpPr>
            <a:xfrm>
              <a:off x="3632040" y="5310936"/>
              <a:ext cx="4279981" cy="130977"/>
              <a:chOff x="11445923" y="0"/>
              <a:chExt cx="1119115" cy="2552282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AE60B278-363D-4CBD-BEC2-21DBD0331773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8BC28E13-95D1-456C-9D5E-99C7C947E1E0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id="{B574B2F7-DAB3-42A4-AB9B-0B484B0455E9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E451F46C-5462-4285-B560-9B15C506BCF2}"/>
                </a:ext>
              </a:extLst>
            </p:cNvPr>
            <p:cNvGrpSpPr/>
            <p:nvPr/>
          </p:nvGrpSpPr>
          <p:grpSpPr>
            <a:xfrm>
              <a:off x="7912018" y="5304907"/>
              <a:ext cx="4279981" cy="137006"/>
              <a:chOff x="11445923" y="0"/>
              <a:chExt cx="1119115" cy="2552282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B4DDE81F-6471-4E3B-ACB1-05368C5221F6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id="{FF199574-BA69-4459-9AAF-BBE602C7B5A9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id="{3C84CA51-8DA3-444D-9FC1-163933FD07B1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9DE478D-9415-4791-A258-10DE7D9F9D6D}"/>
              </a:ext>
            </a:extLst>
          </p:cNvPr>
          <p:cNvSpPr txBox="1"/>
          <p:nvPr/>
        </p:nvSpPr>
        <p:spPr>
          <a:xfrm>
            <a:off x="2392421" y="135860"/>
            <a:ext cx="70280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/>
              <a:t>We Can shape the future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13D6F72-561E-4A10-AC38-189645776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351" y="1158163"/>
            <a:ext cx="1809750" cy="2533650"/>
          </a:xfrm>
          <a:prstGeom prst="rect">
            <a:avLst/>
          </a:prstGeom>
        </p:spPr>
      </p:pic>
      <p:sp>
        <p:nvSpPr>
          <p:cNvPr id="20" name="Right Arrow 4">
            <a:extLst>
              <a:ext uri="{FF2B5EF4-FFF2-40B4-BE49-F238E27FC236}">
                <a16:creationId xmlns="" xmlns:a16="http://schemas.microsoft.com/office/drawing/2014/main" id="{0AF556BD-2720-41F8-B8DF-F039D938E1EE}"/>
              </a:ext>
            </a:extLst>
          </p:cNvPr>
          <p:cNvSpPr/>
          <p:nvPr/>
        </p:nvSpPr>
        <p:spPr>
          <a:xfrm>
            <a:off x="4526130" y="1548088"/>
            <a:ext cx="1621293" cy="136091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But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7B5CD9B7-3DDE-4C01-8A90-7DF6D75EF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2" y="1096739"/>
            <a:ext cx="2531855" cy="25318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098584AB-84BF-4B7B-A8C5-42181C742B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945" y="4155580"/>
            <a:ext cx="3910907" cy="200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5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2019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2019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A7F2F883DCA244916FB230E42210FD" ma:contentTypeVersion="13" ma:contentTypeDescription="Create a new document." ma:contentTypeScope="" ma:versionID="9fa8372d6c40ef0d8b2858d217660d4e">
  <xsd:schema xmlns:xsd="http://www.w3.org/2001/XMLSchema" xmlns:xs="http://www.w3.org/2001/XMLSchema" xmlns:p="http://schemas.microsoft.com/office/2006/metadata/properties" xmlns:ns3="d873112f-6654-413a-96af-131c8ec7e079" xmlns:ns4="b3d5d57f-d4fe-440c-810a-9c44ad478d38" targetNamespace="http://schemas.microsoft.com/office/2006/metadata/properties" ma:root="true" ma:fieldsID="802bbe9abf27394c6a48bcb62ba314fb" ns3:_="" ns4:_="">
    <xsd:import namespace="d873112f-6654-413a-96af-131c8ec7e079"/>
    <xsd:import namespace="b3d5d57f-d4fe-440c-810a-9c44ad478d3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73112f-6654-413a-96af-131c8ec7e0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d5d57f-d4fe-440c-810a-9c44ad478d3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9B5AEF-3D65-41CD-B5FF-35EA722F77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73112f-6654-413a-96af-131c8ec7e079"/>
    <ds:schemaRef ds:uri="b3d5d57f-d4fe-440c-810a-9c44ad478d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BD4923-5210-41EA-9A2D-C0AD2C68DC46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d873112f-6654-413a-96af-131c8ec7e079"/>
    <ds:schemaRef ds:uri="b3d5d57f-d4fe-440c-810a-9c44ad478d38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7255EF8-0488-4975-A630-A17AC4EA7B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3139</TotalTime>
  <Words>406</Words>
  <Application>Microsoft Office PowerPoint</Application>
  <PresentationFormat>Custom</PresentationFormat>
  <Paragraphs>105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Tommy</cp:lastModifiedBy>
  <cp:revision>198</cp:revision>
  <dcterms:created xsi:type="dcterms:W3CDTF">2018-04-24T17:14:44Z</dcterms:created>
  <dcterms:modified xsi:type="dcterms:W3CDTF">2020-03-23T08:51:36Z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0x0101009FA7F2F883DCA244916FB230E42210FD</vt:lpwstr>
  </property>
</Properties>
</file>